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9" r:id="rId2"/>
    <p:sldId id="256" r:id="rId3"/>
    <p:sldId id="263" r:id="rId4"/>
    <p:sldId id="264" r:id="rId5"/>
    <p:sldId id="265" r:id="rId6"/>
    <p:sldId id="266" r:id="rId7"/>
    <p:sldId id="257" r:id="rId8"/>
    <p:sldId id="261" r:id="rId9"/>
    <p:sldId id="259" r:id="rId10"/>
    <p:sldId id="267" r:id="rId11"/>
    <p:sldId id="262" r:id="rId12"/>
    <p:sldId id="275" r:id="rId13"/>
    <p:sldId id="269" r:id="rId14"/>
    <p:sldId id="273" r:id="rId15"/>
    <p:sldId id="274" r:id="rId16"/>
    <p:sldId id="270" r:id="rId17"/>
    <p:sldId id="268" r:id="rId18"/>
    <p:sldId id="271" r:id="rId19"/>
    <p:sldId id="272"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411FA-8D30-4D4A-A3D2-F053F5F3C79C}" v="29" dt="2023-08-21T05:36:40.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notesViewPr>
    <p:cSldViewPr snapToGrid="0">
      <p:cViewPr varScale="1">
        <p:scale>
          <a:sx n="76" d="100"/>
          <a:sy n="76" d="100"/>
        </p:scale>
        <p:origin x="2918" y="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shniel Singh (MIS)" userId="b9b08dbb-d918-474e-8079-930b15b4f838" providerId="ADAL" clId="{F41F2643-FA35-4B7B-A0C1-9ED5843A61E0}"/>
    <pc:docChg chg="undo custSel addSld delSld modSld">
      <pc:chgData name="Marshniel Singh (MIS)" userId="b9b08dbb-d918-474e-8079-930b15b4f838" providerId="ADAL" clId="{F41F2643-FA35-4B7B-A0C1-9ED5843A61E0}" dt="2023-07-26T06:14:39.835" v="88" actId="20577"/>
      <pc:docMkLst>
        <pc:docMk/>
      </pc:docMkLst>
      <pc:sldChg chg="modSp mod">
        <pc:chgData name="Marshniel Singh (MIS)" userId="b9b08dbb-d918-474e-8079-930b15b4f838" providerId="ADAL" clId="{F41F2643-FA35-4B7B-A0C1-9ED5843A61E0}" dt="2023-07-26T06:08:03.269" v="60" actId="20577"/>
        <pc:sldMkLst>
          <pc:docMk/>
          <pc:sldMk cId="4027332333" sldId="256"/>
        </pc:sldMkLst>
        <pc:spChg chg="mod">
          <ac:chgData name="Marshniel Singh (MIS)" userId="b9b08dbb-d918-474e-8079-930b15b4f838" providerId="ADAL" clId="{F41F2643-FA35-4B7B-A0C1-9ED5843A61E0}" dt="2023-07-26T06:08:03.269" v="60" actId="20577"/>
          <ac:spMkLst>
            <pc:docMk/>
            <pc:sldMk cId="4027332333" sldId="256"/>
            <ac:spMk id="3" creationId="{0B1C8391-36E6-9175-A751-003603FBFB3A}"/>
          </ac:spMkLst>
        </pc:spChg>
      </pc:sldChg>
      <pc:sldChg chg="addSp modSp mod">
        <pc:chgData name="Marshniel Singh (MIS)" userId="b9b08dbb-d918-474e-8079-930b15b4f838" providerId="ADAL" clId="{F41F2643-FA35-4B7B-A0C1-9ED5843A61E0}" dt="2023-07-26T05:41:45.278" v="56" actId="1037"/>
        <pc:sldMkLst>
          <pc:docMk/>
          <pc:sldMk cId="4014404538" sldId="257"/>
        </pc:sldMkLst>
        <pc:spChg chg="add mod">
          <ac:chgData name="Marshniel Singh (MIS)" userId="b9b08dbb-d918-474e-8079-930b15b4f838" providerId="ADAL" clId="{F41F2643-FA35-4B7B-A0C1-9ED5843A61E0}" dt="2023-07-26T05:41:45.278" v="56" actId="1037"/>
          <ac:spMkLst>
            <pc:docMk/>
            <pc:sldMk cId="4014404538" sldId="257"/>
            <ac:spMk id="7" creationId="{802563E6-5B5B-D164-901F-68BDF99E6880}"/>
          </ac:spMkLst>
        </pc:spChg>
        <pc:picChg chg="mod">
          <ac:chgData name="Marshniel Singh (MIS)" userId="b9b08dbb-d918-474e-8079-930b15b4f838" providerId="ADAL" clId="{F41F2643-FA35-4B7B-A0C1-9ED5843A61E0}" dt="2023-07-26T05:40:53.797" v="46" actId="1076"/>
          <ac:picMkLst>
            <pc:docMk/>
            <pc:sldMk cId="4014404538" sldId="257"/>
            <ac:picMk id="5" creationId="{928DA068-1FA6-702F-0EC0-BC15E30DB0CD}"/>
          </ac:picMkLst>
        </pc:picChg>
      </pc:sldChg>
      <pc:sldChg chg="modSp mod">
        <pc:chgData name="Marshniel Singh (MIS)" userId="b9b08dbb-d918-474e-8079-930b15b4f838" providerId="ADAL" clId="{F41F2643-FA35-4B7B-A0C1-9ED5843A61E0}" dt="2023-07-26T05:40:13.641" v="39" actId="1036"/>
        <pc:sldMkLst>
          <pc:docMk/>
          <pc:sldMk cId="79937238" sldId="259"/>
        </pc:sldMkLst>
        <pc:graphicFrameChg chg="mod">
          <ac:chgData name="Marshniel Singh (MIS)" userId="b9b08dbb-d918-474e-8079-930b15b4f838" providerId="ADAL" clId="{F41F2643-FA35-4B7B-A0C1-9ED5843A61E0}" dt="2023-07-26T05:40:13.641" v="39" actId="1036"/>
          <ac:graphicFrameMkLst>
            <pc:docMk/>
            <pc:sldMk cId="79937238" sldId="259"/>
            <ac:graphicFrameMk id="18" creationId="{0C97DE61-ABF6-C1D4-AF43-F9C6780CADC7}"/>
          </ac:graphicFrameMkLst>
        </pc:graphicFrameChg>
      </pc:sldChg>
      <pc:sldChg chg="del">
        <pc:chgData name="Marshniel Singh (MIS)" userId="b9b08dbb-d918-474e-8079-930b15b4f838" providerId="ADAL" clId="{F41F2643-FA35-4B7B-A0C1-9ED5843A61E0}" dt="2023-07-26T05:41:52.872" v="57" actId="47"/>
        <pc:sldMkLst>
          <pc:docMk/>
          <pc:sldMk cId="3227464838" sldId="260"/>
        </pc:sldMkLst>
      </pc:sldChg>
      <pc:sldChg chg="delSp modSp mod">
        <pc:chgData name="Marshniel Singh (MIS)" userId="b9b08dbb-d918-474e-8079-930b15b4f838" providerId="ADAL" clId="{F41F2643-FA35-4B7B-A0C1-9ED5843A61E0}" dt="2023-07-26T05:39:57.723" v="29" actId="1076"/>
        <pc:sldMkLst>
          <pc:docMk/>
          <pc:sldMk cId="3147415813" sldId="261"/>
        </pc:sldMkLst>
        <pc:spChg chg="mod">
          <ac:chgData name="Marshniel Singh (MIS)" userId="b9b08dbb-d918-474e-8079-930b15b4f838" providerId="ADAL" clId="{F41F2643-FA35-4B7B-A0C1-9ED5843A61E0}" dt="2023-07-26T05:39:57.723" v="29" actId="1076"/>
          <ac:spMkLst>
            <pc:docMk/>
            <pc:sldMk cId="3147415813" sldId="261"/>
            <ac:spMk id="8" creationId="{2F6249C4-F063-FE41-017D-4CB7567E45DF}"/>
          </ac:spMkLst>
        </pc:spChg>
        <pc:spChg chg="del mod">
          <ac:chgData name="Marshniel Singh (MIS)" userId="b9b08dbb-d918-474e-8079-930b15b4f838" providerId="ADAL" clId="{F41F2643-FA35-4B7B-A0C1-9ED5843A61E0}" dt="2023-07-26T05:39:49.124" v="28" actId="478"/>
          <ac:spMkLst>
            <pc:docMk/>
            <pc:sldMk cId="3147415813" sldId="261"/>
            <ac:spMk id="9" creationId="{C9C9B9B1-55FF-8B31-5C59-416781BF577C}"/>
          </ac:spMkLst>
        </pc:spChg>
      </pc:sldChg>
      <pc:sldChg chg="addSp delSp modSp new mod setBg">
        <pc:chgData name="Marshniel Singh (MIS)" userId="b9b08dbb-d918-474e-8079-930b15b4f838" providerId="ADAL" clId="{F41F2643-FA35-4B7B-A0C1-9ED5843A61E0}" dt="2023-07-26T06:14:39.835" v="88" actId="20577"/>
        <pc:sldMkLst>
          <pc:docMk/>
          <pc:sldMk cId="2911179375" sldId="267"/>
        </pc:sldMkLst>
        <pc:spChg chg="mod">
          <ac:chgData name="Marshniel Singh (MIS)" userId="b9b08dbb-d918-474e-8079-930b15b4f838" providerId="ADAL" clId="{F41F2643-FA35-4B7B-A0C1-9ED5843A61E0}" dt="2023-07-26T06:11:10.415" v="70" actId="26606"/>
          <ac:spMkLst>
            <pc:docMk/>
            <pc:sldMk cId="2911179375" sldId="267"/>
            <ac:spMk id="2" creationId="{64D5D1FD-BE48-EC1D-2548-B9FE2F0419D9}"/>
          </ac:spMkLst>
        </pc:spChg>
        <pc:spChg chg="add del mod">
          <ac:chgData name="Marshniel Singh (MIS)" userId="b9b08dbb-d918-474e-8079-930b15b4f838" providerId="ADAL" clId="{F41F2643-FA35-4B7B-A0C1-9ED5843A61E0}" dt="2023-07-26T06:11:10.415" v="70" actId="26606"/>
          <ac:spMkLst>
            <pc:docMk/>
            <pc:sldMk cId="2911179375" sldId="267"/>
            <ac:spMk id="3" creationId="{5643C47E-1A77-94E5-2582-3691E7DD5C03}"/>
          </ac:spMkLst>
        </pc:spChg>
        <pc:spChg chg="add">
          <ac:chgData name="Marshniel Singh (MIS)" userId="b9b08dbb-d918-474e-8079-930b15b4f838" providerId="ADAL" clId="{F41F2643-FA35-4B7B-A0C1-9ED5843A61E0}" dt="2023-07-26T06:11:10.415" v="70" actId="26606"/>
          <ac:spMkLst>
            <pc:docMk/>
            <pc:sldMk cId="2911179375" sldId="267"/>
            <ac:spMk id="8" creationId="{100EDD19-6802-4EC3-95CE-CFFAB042CFD6}"/>
          </ac:spMkLst>
        </pc:spChg>
        <pc:spChg chg="add del">
          <ac:chgData name="Marshniel Singh (MIS)" userId="b9b08dbb-d918-474e-8079-930b15b4f838" providerId="ADAL" clId="{F41F2643-FA35-4B7B-A0C1-9ED5843A61E0}" dt="2023-07-26T06:11:10.409" v="69" actId="26606"/>
          <ac:spMkLst>
            <pc:docMk/>
            <pc:sldMk cId="2911179375" sldId="267"/>
            <ac:spMk id="9" creationId="{53B021B3-DE93-4AB7-8A18-CF5F1CED88B8}"/>
          </ac:spMkLst>
        </pc:spChg>
        <pc:spChg chg="add">
          <ac:chgData name="Marshniel Singh (MIS)" userId="b9b08dbb-d918-474e-8079-930b15b4f838" providerId="ADAL" clId="{F41F2643-FA35-4B7B-A0C1-9ED5843A61E0}" dt="2023-07-26T06:11:10.415" v="70" actId="26606"/>
          <ac:spMkLst>
            <pc:docMk/>
            <pc:sldMk cId="2911179375" sldId="267"/>
            <ac:spMk id="10" creationId="{DB17E863-922E-4C26-BD64-E8FD41D28661}"/>
          </ac:spMkLst>
        </pc:spChg>
        <pc:spChg chg="add del">
          <ac:chgData name="Marshniel Singh (MIS)" userId="b9b08dbb-d918-474e-8079-930b15b4f838" providerId="ADAL" clId="{F41F2643-FA35-4B7B-A0C1-9ED5843A61E0}" dt="2023-07-26T06:11:10.409" v="69" actId="26606"/>
          <ac:spMkLst>
            <pc:docMk/>
            <pc:sldMk cId="2911179375" sldId="267"/>
            <ac:spMk id="11" creationId="{52D502E5-F6B4-4D58-B4AE-FC466FF15EE8}"/>
          </ac:spMkLst>
        </pc:spChg>
        <pc:spChg chg="add del">
          <ac:chgData name="Marshniel Singh (MIS)" userId="b9b08dbb-d918-474e-8079-930b15b4f838" providerId="ADAL" clId="{F41F2643-FA35-4B7B-A0C1-9ED5843A61E0}" dt="2023-07-26T06:11:10.409" v="69" actId="26606"/>
          <ac:spMkLst>
            <pc:docMk/>
            <pc:sldMk cId="2911179375" sldId="267"/>
            <ac:spMk id="13" creationId="{9DECDBF4-02B6-4BB4-B65B-B8107AD6A9E8}"/>
          </ac:spMkLst>
        </pc:spChg>
        <pc:spChg chg="add mod">
          <ac:chgData name="Marshniel Singh (MIS)" userId="b9b08dbb-d918-474e-8079-930b15b4f838" providerId="ADAL" clId="{F41F2643-FA35-4B7B-A0C1-9ED5843A61E0}" dt="2023-07-26T06:14:39.835" v="88" actId="20577"/>
          <ac:spMkLst>
            <pc:docMk/>
            <pc:sldMk cId="2911179375" sldId="267"/>
            <ac:spMk id="15" creationId="{5643C47E-1A77-94E5-2582-3691E7DD5C03}"/>
          </ac:spMkLst>
        </pc:spChg>
        <pc:graphicFrameChg chg="add del">
          <ac:chgData name="Marshniel Singh (MIS)" userId="b9b08dbb-d918-474e-8079-930b15b4f838" providerId="ADAL" clId="{F41F2643-FA35-4B7B-A0C1-9ED5843A61E0}" dt="2023-07-26T06:11:10.409" v="69" actId="26606"/>
          <ac:graphicFrameMkLst>
            <pc:docMk/>
            <pc:sldMk cId="2911179375" sldId="267"/>
            <ac:graphicFrameMk id="5" creationId="{4AA17A9D-AD2E-4C85-F204-109E71783DB3}"/>
          </ac:graphicFrameMkLst>
        </pc:graphicFrameChg>
        <pc:picChg chg="add mod">
          <ac:chgData name="Marshniel Singh (MIS)" userId="b9b08dbb-d918-474e-8079-930b15b4f838" providerId="ADAL" clId="{F41F2643-FA35-4B7B-A0C1-9ED5843A61E0}" dt="2023-07-26T06:14:29.284" v="83" actId="14100"/>
          <ac:picMkLst>
            <pc:docMk/>
            <pc:sldMk cId="2911179375" sldId="267"/>
            <ac:picMk id="4" creationId="{0700959A-B264-4902-660D-5C82102ED73D}"/>
          </ac:picMkLst>
        </pc:picChg>
      </pc:sldChg>
    </pc:docChg>
  </pc:docChgLst>
  <pc:docChgLst>
    <pc:chgData name="Marshniel Singh (MIS)" userId="b9b08dbb-d918-474e-8079-930b15b4f838" providerId="ADAL" clId="{FF3411FA-8D30-4D4A-A3D2-F053F5F3C79C}"/>
    <pc:docChg chg="undo custSel addSld delSld modSld sldOrd">
      <pc:chgData name="Marshniel Singh (MIS)" userId="b9b08dbb-d918-474e-8079-930b15b4f838" providerId="ADAL" clId="{FF3411FA-8D30-4D4A-A3D2-F053F5F3C79C}" dt="2023-08-21T05:37:18.248" v="645"/>
      <pc:docMkLst>
        <pc:docMk/>
      </pc:docMkLst>
      <pc:sldChg chg="ord">
        <pc:chgData name="Marshniel Singh (MIS)" userId="b9b08dbb-d918-474e-8079-930b15b4f838" providerId="ADAL" clId="{FF3411FA-8D30-4D4A-A3D2-F053F5F3C79C}" dt="2023-08-21T05:37:18.248" v="645"/>
        <pc:sldMkLst>
          <pc:docMk/>
          <pc:sldMk cId="4027332333" sldId="256"/>
        </pc:sldMkLst>
      </pc:sldChg>
      <pc:sldChg chg="modSp mod">
        <pc:chgData name="Marshniel Singh (MIS)" userId="b9b08dbb-d918-474e-8079-930b15b4f838" providerId="ADAL" clId="{FF3411FA-8D30-4D4A-A3D2-F053F5F3C79C}" dt="2023-08-17T12:37:37.229" v="176" actId="2711"/>
        <pc:sldMkLst>
          <pc:docMk/>
          <pc:sldMk cId="423188724" sldId="262"/>
        </pc:sldMkLst>
        <pc:spChg chg="mod">
          <ac:chgData name="Marshniel Singh (MIS)" userId="b9b08dbb-d918-474e-8079-930b15b4f838" providerId="ADAL" clId="{FF3411FA-8D30-4D4A-A3D2-F053F5F3C79C}" dt="2023-08-17T05:11:32.908" v="84" actId="108"/>
          <ac:spMkLst>
            <pc:docMk/>
            <pc:sldMk cId="423188724" sldId="262"/>
            <ac:spMk id="2" creationId="{5E6A2EE9-AB79-C29A-6CF5-25F05091B213}"/>
          </ac:spMkLst>
        </pc:spChg>
        <pc:spChg chg="mod">
          <ac:chgData name="Marshniel Singh (MIS)" userId="b9b08dbb-d918-474e-8079-930b15b4f838" providerId="ADAL" clId="{FF3411FA-8D30-4D4A-A3D2-F053F5F3C79C}" dt="2023-08-17T12:37:37.229" v="176" actId="2711"/>
          <ac:spMkLst>
            <pc:docMk/>
            <pc:sldMk cId="423188724" sldId="262"/>
            <ac:spMk id="9" creationId="{F0456F62-54F9-A5DC-13DE-0B38B92DB40E}"/>
          </ac:spMkLst>
        </pc:spChg>
      </pc:sldChg>
      <pc:sldChg chg="addSp delSp modSp mod">
        <pc:chgData name="Marshniel Singh (MIS)" userId="b9b08dbb-d918-474e-8079-930b15b4f838" providerId="ADAL" clId="{FF3411FA-8D30-4D4A-A3D2-F053F5F3C79C}" dt="2023-08-17T12:37:25.400" v="175" actId="2711"/>
        <pc:sldMkLst>
          <pc:docMk/>
          <pc:sldMk cId="2911179375" sldId="267"/>
        </pc:sldMkLst>
        <pc:spChg chg="mod">
          <ac:chgData name="Marshniel Singh (MIS)" userId="b9b08dbb-d918-474e-8079-930b15b4f838" providerId="ADAL" clId="{FF3411FA-8D30-4D4A-A3D2-F053F5F3C79C}" dt="2023-08-17T05:14:28.333" v="110" actId="1076"/>
          <ac:spMkLst>
            <pc:docMk/>
            <pc:sldMk cId="2911179375" sldId="267"/>
            <ac:spMk id="2" creationId="{64D5D1FD-BE48-EC1D-2548-B9FE2F0419D9}"/>
          </ac:spMkLst>
        </pc:spChg>
        <pc:spChg chg="add del">
          <ac:chgData name="Marshniel Singh (MIS)" userId="b9b08dbb-d918-474e-8079-930b15b4f838" providerId="ADAL" clId="{FF3411FA-8D30-4D4A-A3D2-F053F5F3C79C}" dt="2023-08-17T05:14:25.695" v="109" actId="26606"/>
          <ac:spMkLst>
            <pc:docMk/>
            <pc:sldMk cId="2911179375" sldId="267"/>
            <ac:spMk id="8" creationId="{100EDD19-6802-4EC3-95CE-CFFAB042CFD6}"/>
          </ac:spMkLst>
        </pc:spChg>
        <pc:spChg chg="add del">
          <ac:chgData name="Marshniel Singh (MIS)" userId="b9b08dbb-d918-474e-8079-930b15b4f838" providerId="ADAL" clId="{FF3411FA-8D30-4D4A-A3D2-F053F5F3C79C}" dt="2023-08-17T05:14:25.695" v="109" actId="26606"/>
          <ac:spMkLst>
            <pc:docMk/>
            <pc:sldMk cId="2911179375" sldId="267"/>
            <ac:spMk id="10" creationId="{DB17E863-922E-4C26-BD64-E8FD41D28661}"/>
          </ac:spMkLst>
        </pc:spChg>
        <pc:spChg chg="mod">
          <ac:chgData name="Marshniel Singh (MIS)" userId="b9b08dbb-d918-474e-8079-930b15b4f838" providerId="ADAL" clId="{FF3411FA-8D30-4D4A-A3D2-F053F5F3C79C}" dt="2023-08-17T12:37:25.400" v="175" actId="2711"/>
          <ac:spMkLst>
            <pc:docMk/>
            <pc:sldMk cId="2911179375" sldId="267"/>
            <ac:spMk id="15" creationId="{5643C47E-1A77-94E5-2582-3691E7DD5C03}"/>
          </ac:spMkLst>
        </pc:spChg>
        <pc:spChg chg="add del">
          <ac:chgData name="Marshniel Singh (MIS)" userId="b9b08dbb-d918-474e-8079-930b15b4f838" providerId="ADAL" clId="{FF3411FA-8D30-4D4A-A3D2-F053F5F3C79C}" dt="2023-08-17T05:14:25.695" v="109" actId="26606"/>
          <ac:spMkLst>
            <pc:docMk/>
            <pc:sldMk cId="2911179375" sldId="267"/>
            <ac:spMk id="20" creationId="{743AA782-23D1-4521-8CAD-47662984AA08}"/>
          </ac:spMkLst>
        </pc:spChg>
        <pc:spChg chg="add del">
          <ac:chgData name="Marshniel Singh (MIS)" userId="b9b08dbb-d918-474e-8079-930b15b4f838" providerId="ADAL" clId="{FF3411FA-8D30-4D4A-A3D2-F053F5F3C79C}" dt="2023-08-17T05:14:25.695" v="109" actId="26606"/>
          <ac:spMkLst>
            <pc:docMk/>
            <pc:sldMk cId="2911179375" sldId="267"/>
            <ac:spMk id="22" creationId="{71877DBC-BB60-40F0-AC93-2ACDBAAE60CE}"/>
          </ac:spMkLst>
        </pc:spChg>
        <pc:picChg chg="mod">
          <ac:chgData name="Marshniel Singh (MIS)" userId="b9b08dbb-d918-474e-8079-930b15b4f838" providerId="ADAL" clId="{FF3411FA-8D30-4D4A-A3D2-F053F5F3C79C}" dt="2023-08-17T05:14:34.701" v="111" actId="1076"/>
          <ac:picMkLst>
            <pc:docMk/>
            <pc:sldMk cId="2911179375" sldId="267"/>
            <ac:picMk id="4" creationId="{0700959A-B264-4902-660D-5C82102ED73D}"/>
          </ac:picMkLst>
        </pc:picChg>
      </pc:sldChg>
      <pc:sldChg chg="addSp delSp modSp new mod setBg">
        <pc:chgData name="Marshniel Singh (MIS)" userId="b9b08dbb-d918-474e-8079-930b15b4f838" providerId="ADAL" clId="{FF3411FA-8D30-4D4A-A3D2-F053F5F3C79C}" dt="2023-08-20T17:30:26.707" v="326" actId="14100"/>
        <pc:sldMkLst>
          <pc:docMk/>
          <pc:sldMk cId="1832688614" sldId="268"/>
        </pc:sldMkLst>
        <pc:spChg chg="mod">
          <ac:chgData name="Marshniel Singh (MIS)" userId="b9b08dbb-d918-474e-8079-930b15b4f838" providerId="ADAL" clId="{FF3411FA-8D30-4D4A-A3D2-F053F5F3C79C}" dt="2023-08-20T17:19:28.544" v="242" actId="26606"/>
          <ac:spMkLst>
            <pc:docMk/>
            <pc:sldMk cId="1832688614" sldId="268"/>
            <ac:spMk id="2" creationId="{B0376375-1036-BEF0-5F78-21310B46DF99}"/>
          </ac:spMkLst>
        </pc:spChg>
        <pc:spChg chg="mod">
          <ac:chgData name="Marshniel Singh (MIS)" userId="b9b08dbb-d918-474e-8079-930b15b4f838" providerId="ADAL" clId="{FF3411FA-8D30-4D4A-A3D2-F053F5F3C79C}" dt="2023-08-20T17:30:26.707" v="326" actId="14100"/>
          <ac:spMkLst>
            <pc:docMk/>
            <pc:sldMk cId="1832688614" sldId="268"/>
            <ac:spMk id="3" creationId="{3D842456-5AB0-2098-32FD-4BE08198C21E}"/>
          </ac:spMkLst>
        </pc:spChg>
        <pc:spChg chg="add del">
          <ac:chgData name="Marshniel Singh (MIS)" userId="b9b08dbb-d918-474e-8079-930b15b4f838" providerId="ADAL" clId="{FF3411FA-8D30-4D4A-A3D2-F053F5F3C79C}" dt="2023-08-17T13:01:31.395" v="236" actId="26606"/>
          <ac:spMkLst>
            <pc:docMk/>
            <pc:sldMk cId="1832688614" sldId="268"/>
            <ac:spMk id="8" creationId="{100EDD19-6802-4EC3-95CE-CFFAB042CFD6}"/>
          </ac:spMkLst>
        </pc:spChg>
        <pc:spChg chg="add del">
          <ac:chgData name="Marshniel Singh (MIS)" userId="b9b08dbb-d918-474e-8079-930b15b4f838" providerId="ADAL" clId="{FF3411FA-8D30-4D4A-A3D2-F053F5F3C79C}" dt="2023-08-17T13:01:31.395" v="236" actId="26606"/>
          <ac:spMkLst>
            <pc:docMk/>
            <pc:sldMk cId="1832688614" sldId="268"/>
            <ac:spMk id="10" creationId="{DB17E863-922E-4C26-BD64-E8FD41D28661}"/>
          </ac:spMkLst>
        </pc:spChg>
        <pc:spChg chg="add del">
          <ac:chgData name="Marshniel Singh (MIS)" userId="b9b08dbb-d918-474e-8079-930b15b4f838" providerId="ADAL" clId="{FF3411FA-8D30-4D4A-A3D2-F053F5F3C79C}" dt="2023-08-20T17:19:28.544" v="242" actId="26606"/>
          <ac:spMkLst>
            <pc:docMk/>
            <pc:sldMk cId="1832688614" sldId="268"/>
            <ac:spMk id="15" creationId="{C9A36457-A5F4-4103-A443-02581C09185B}"/>
          </ac:spMkLst>
        </pc:spChg>
        <pc:spChg chg="add del">
          <ac:chgData name="Marshniel Singh (MIS)" userId="b9b08dbb-d918-474e-8079-930b15b4f838" providerId="ADAL" clId="{FF3411FA-8D30-4D4A-A3D2-F053F5F3C79C}" dt="2023-08-20T17:19:28.544" v="242" actId="26606"/>
          <ac:spMkLst>
            <pc:docMk/>
            <pc:sldMk cId="1832688614" sldId="268"/>
            <ac:spMk id="17" creationId="{AA5CF486-D9E5-4A66-898A-F3D62B81B15E}"/>
          </ac:spMkLst>
        </pc:spChg>
        <pc:spChg chg="add">
          <ac:chgData name="Marshniel Singh (MIS)" userId="b9b08dbb-d918-474e-8079-930b15b4f838" providerId="ADAL" clId="{FF3411FA-8D30-4D4A-A3D2-F053F5F3C79C}" dt="2023-08-20T17:19:28.544" v="242" actId="26606"/>
          <ac:spMkLst>
            <pc:docMk/>
            <pc:sldMk cId="1832688614" sldId="268"/>
            <ac:spMk id="22" creationId="{100EDD19-6802-4EC3-95CE-CFFAB042CFD6}"/>
          </ac:spMkLst>
        </pc:spChg>
        <pc:spChg chg="add">
          <ac:chgData name="Marshniel Singh (MIS)" userId="b9b08dbb-d918-474e-8079-930b15b4f838" providerId="ADAL" clId="{FF3411FA-8D30-4D4A-A3D2-F053F5F3C79C}" dt="2023-08-20T17:19:28.544" v="242" actId="26606"/>
          <ac:spMkLst>
            <pc:docMk/>
            <pc:sldMk cId="1832688614" sldId="268"/>
            <ac:spMk id="24" creationId="{DB17E863-922E-4C26-BD64-E8FD41D28661}"/>
          </ac:spMkLst>
        </pc:spChg>
      </pc:sldChg>
      <pc:sldChg chg="addSp delSp modSp add mod setBg delDesignElem">
        <pc:chgData name="Marshniel Singh (MIS)" userId="b9b08dbb-d918-474e-8079-930b15b4f838" providerId="ADAL" clId="{FF3411FA-8D30-4D4A-A3D2-F053F5F3C79C}" dt="2023-08-20T17:31:56.144" v="333" actId="1076"/>
        <pc:sldMkLst>
          <pc:docMk/>
          <pc:sldMk cId="138589481" sldId="269"/>
        </pc:sldMkLst>
        <pc:spChg chg="mod">
          <ac:chgData name="Marshniel Singh (MIS)" userId="b9b08dbb-d918-474e-8079-930b15b4f838" providerId="ADAL" clId="{FF3411FA-8D30-4D4A-A3D2-F053F5F3C79C}" dt="2023-08-17T13:01:11.796" v="234" actId="26606"/>
          <ac:spMkLst>
            <pc:docMk/>
            <pc:sldMk cId="138589481" sldId="269"/>
            <ac:spMk id="2" creationId="{64D5D1FD-BE48-EC1D-2548-B9FE2F0419D9}"/>
          </ac:spMkLst>
        </pc:spChg>
        <pc:spChg chg="del">
          <ac:chgData name="Marshniel Singh (MIS)" userId="b9b08dbb-d918-474e-8079-930b15b4f838" providerId="ADAL" clId="{FF3411FA-8D30-4D4A-A3D2-F053F5F3C79C}" dt="2023-08-17T05:11:51.188" v="87"/>
          <ac:spMkLst>
            <pc:docMk/>
            <pc:sldMk cId="138589481" sldId="269"/>
            <ac:spMk id="8" creationId="{100EDD19-6802-4EC3-95CE-CFFAB042CFD6}"/>
          </ac:spMkLst>
        </pc:spChg>
        <pc:spChg chg="del">
          <ac:chgData name="Marshniel Singh (MIS)" userId="b9b08dbb-d918-474e-8079-930b15b4f838" providerId="ADAL" clId="{FF3411FA-8D30-4D4A-A3D2-F053F5F3C79C}" dt="2023-08-17T05:11:51.188" v="87"/>
          <ac:spMkLst>
            <pc:docMk/>
            <pc:sldMk cId="138589481" sldId="269"/>
            <ac:spMk id="10" creationId="{DB17E863-922E-4C26-BD64-E8FD41D28661}"/>
          </ac:spMkLst>
        </pc:spChg>
        <pc:spChg chg="mod">
          <ac:chgData name="Marshniel Singh (MIS)" userId="b9b08dbb-d918-474e-8079-930b15b4f838" providerId="ADAL" clId="{FF3411FA-8D30-4D4A-A3D2-F053F5F3C79C}" dt="2023-08-20T17:31:53.827" v="332" actId="14100"/>
          <ac:spMkLst>
            <pc:docMk/>
            <pc:sldMk cId="138589481" sldId="269"/>
            <ac:spMk id="15" creationId="{5643C47E-1A77-94E5-2582-3691E7DD5C03}"/>
          </ac:spMkLst>
        </pc:spChg>
        <pc:spChg chg="add del">
          <ac:chgData name="Marshniel Singh (MIS)" userId="b9b08dbb-d918-474e-8079-930b15b4f838" providerId="ADAL" clId="{FF3411FA-8D30-4D4A-A3D2-F053F5F3C79C}" dt="2023-08-17T05:45:02.142" v="125" actId="26606"/>
          <ac:spMkLst>
            <pc:docMk/>
            <pc:sldMk cId="138589481" sldId="269"/>
            <ac:spMk id="20" creationId="{45D37F4E-DDB4-456B-97E0-9937730A039F}"/>
          </ac:spMkLst>
        </pc:spChg>
        <pc:spChg chg="add del">
          <ac:chgData name="Marshniel Singh (MIS)" userId="b9b08dbb-d918-474e-8079-930b15b4f838" providerId="ADAL" clId="{FF3411FA-8D30-4D4A-A3D2-F053F5F3C79C}" dt="2023-08-17T05:45:02.142" v="125" actId="26606"/>
          <ac:spMkLst>
            <pc:docMk/>
            <pc:sldMk cId="138589481" sldId="269"/>
            <ac:spMk id="22" creationId="{B2DD41CD-8F47-4F56-AD12-4E2FF7696987}"/>
          </ac:spMkLst>
        </pc:spChg>
        <pc:spChg chg="add del">
          <ac:chgData name="Marshniel Singh (MIS)" userId="b9b08dbb-d918-474e-8079-930b15b4f838" providerId="ADAL" clId="{FF3411FA-8D30-4D4A-A3D2-F053F5F3C79C}" dt="2023-08-17T13:00:15.023" v="226" actId="26606"/>
          <ac:spMkLst>
            <pc:docMk/>
            <pc:sldMk cId="138589481" sldId="269"/>
            <ac:spMk id="27" creationId="{100EDD19-6802-4EC3-95CE-CFFAB042CFD6}"/>
          </ac:spMkLst>
        </pc:spChg>
        <pc:spChg chg="add del">
          <ac:chgData name="Marshniel Singh (MIS)" userId="b9b08dbb-d918-474e-8079-930b15b4f838" providerId="ADAL" clId="{FF3411FA-8D30-4D4A-A3D2-F053F5F3C79C}" dt="2023-08-17T13:00:15.023" v="226" actId="26606"/>
          <ac:spMkLst>
            <pc:docMk/>
            <pc:sldMk cId="138589481" sldId="269"/>
            <ac:spMk id="29" creationId="{DB17E863-922E-4C26-BD64-E8FD41D28661}"/>
          </ac:spMkLst>
        </pc:spChg>
        <pc:spChg chg="add del">
          <ac:chgData name="Marshniel Singh (MIS)" userId="b9b08dbb-d918-474e-8079-930b15b4f838" providerId="ADAL" clId="{FF3411FA-8D30-4D4A-A3D2-F053F5F3C79C}" dt="2023-08-17T13:01:11.796" v="234" actId="26606"/>
          <ac:spMkLst>
            <pc:docMk/>
            <pc:sldMk cId="138589481" sldId="269"/>
            <ac:spMk id="34" creationId="{777A147A-9ED8-46B4-8660-1B3C2AA880B5}"/>
          </ac:spMkLst>
        </pc:spChg>
        <pc:spChg chg="add del">
          <ac:chgData name="Marshniel Singh (MIS)" userId="b9b08dbb-d918-474e-8079-930b15b4f838" providerId="ADAL" clId="{FF3411FA-8D30-4D4A-A3D2-F053F5F3C79C}" dt="2023-08-17T13:01:11.796" v="234" actId="26606"/>
          <ac:spMkLst>
            <pc:docMk/>
            <pc:sldMk cId="138589481" sldId="269"/>
            <ac:spMk id="36" creationId="{5D6C15A0-C087-4593-8414-2B4EC1CDC3DE}"/>
          </ac:spMkLst>
        </pc:spChg>
        <pc:spChg chg="add">
          <ac:chgData name="Marshniel Singh (MIS)" userId="b9b08dbb-d918-474e-8079-930b15b4f838" providerId="ADAL" clId="{FF3411FA-8D30-4D4A-A3D2-F053F5F3C79C}" dt="2023-08-17T13:01:11.796" v="234" actId="26606"/>
          <ac:spMkLst>
            <pc:docMk/>
            <pc:sldMk cId="138589481" sldId="269"/>
            <ac:spMk id="38" creationId="{100EDD19-6802-4EC3-95CE-CFFAB042CFD6}"/>
          </ac:spMkLst>
        </pc:spChg>
        <pc:spChg chg="add">
          <ac:chgData name="Marshniel Singh (MIS)" userId="b9b08dbb-d918-474e-8079-930b15b4f838" providerId="ADAL" clId="{FF3411FA-8D30-4D4A-A3D2-F053F5F3C79C}" dt="2023-08-17T13:01:11.796" v="234" actId="26606"/>
          <ac:spMkLst>
            <pc:docMk/>
            <pc:sldMk cId="138589481" sldId="269"/>
            <ac:spMk id="39" creationId="{DB17E863-922E-4C26-BD64-E8FD41D28661}"/>
          </ac:spMkLst>
        </pc:spChg>
        <pc:spChg chg="add del">
          <ac:chgData name="Marshniel Singh (MIS)" userId="b9b08dbb-d918-474e-8079-930b15b4f838" providerId="ADAL" clId="{FF3411FA-8D30-4D4A-A3D2-F053F5F3C79C}" dt="2023-08-17T13:01:07.833" v="233" actId="26606"/>
          <ac:spMkLst>
            <pc:docMk/>
            <pc:sldMk cId="138589481" sldId="269"/>
            <ac:spMk id="41" creationId="{DAF1966E-FD40-4A4A-B61B-C4DF7FA05F06}"/>
          </ac:spMkLst>
        </pc:spChg>
        <pc:spChg chg="add del">
          <ac:chgData name="Marshniel Singh (MIS)" userId="b9b08dbb-d918-474e-8079-930b15b4f838" providerId="ADAL" clId="{FF3411FA-8D30-4D4A-A3D2-F053F5F3C79C}" dt="2023-08-17T13:01:07.833" v="233" actId="26606"/>
          <ac:spMkLst>
            <pc:docMk/>
            <pc:sldMk cId="138589481" sldId="269"/>
            <ac:spMk id="43" creationId="{047BFA19-D45E-416B-A404-7AF2F3F27017}"/>
          </ac:spMkLst>
        </pc:spChg>
        <pc:spChg chg="add del">
          <ac:chgData name="Marshniel Singh (MIS)" userId="b9b08dbb-d918-474e-8079-930b15b4f838" providerId="ADAL" clId="{FF3411FA-8D30-4D4A-A3D2-F053F5F3C79C}" dt="2023-08-17T13:01:07.833" v="233" actId="26606"/>
          <ac:spMkLst>
            <pc:docMk/>
            <pc:sldMk cId="138589481" sldId="269"/>
            <ac:spMk id="45" creationId="{8E0105E7-23DB-4CF2-8258-FF47C7620F6E}"/>
          </ac:spMkLst>
        </pc:spChg>
        <pc:spChg chg="add del">
          <ac:chgData name="Marshniel Singh (MIS)" userId="b9b08dbb-d918-474e-8079-930b15b4f838" providerId="ADAL" clId="{FF3411FA-8D30-4D4A-A3D2-F053F5F3C79C}" dt="2023-08-17T13:01:07.833" v="233" actId="26606"/>
          <ac:spMkLst>
            <pc:docMk/>
            <pc:sldMk cId="138589481" sldId="269"/>
            <ac:spMk id="47" creationId="{074B4F7D-14B2-478B-8BF5-01E4E0C5D263}"/>
          </ac:spMkLst>
        </pc:spChg>
        <pc:picChg chg="add mod">
          <ac:chgData name="Marshniel Singh (MIS)" userId="b9b08dbb-d918-474e-8079-930b15b4f838" providerId="ADAL" clId="{FF3411FA-8D30-4D4A-A3D2-F053F5F3C79C}" dt="2023-08-20T17:31:56.144" v="333" actId="1076"/>
          <ac:picMkLst>
            <pc:docMk/>
            <pc:sldMk cId="138589481" sldId="269"/>
            <ac:picMk id="3" creationId="{EB49DDF7-59DB-255A-A270-C8D72C81B9C9}"/>
          </ac:picMkLst>
        </pc:picChg>
        <pc:picChg chg="del mod">
          <ac:chgData name="Marshniel Singh (MIS)" userId="b9b08dbb-d918-474e-8079-930b15b4f838" providerId="ADAL" clId="{FF3411FA-8D30-4D4A-A3D2-F053F5F3C79C}" dt="2023-08-17T05:12:45.679" v="92" actId="478"/>
          <ac:picMkLst>
            <pc:docMk/>
            <pc:sldMk cId="138589481" sldId="269"/>
            <ac:picMk id="4" creationId="{0700959A-B264-4902-660D-5C82102ED73D}"/>
          </ac:picMkLst>
        </pc:picChg>
      </pc:sldChg>
      <pc:sldChg chg="addSp delSp modSp add mod setBg delDesignElem">
        <pc:chgData name="Marshniel Singh (MIS)" userId="b9b08dbb-d918-474e-8079-930b15b4f838" providerId="ADAL" clId="{FF3411FA-8D30-4D4A-A3D2-F053F5F3C79C}" dt="2023-08-20T17:29:37.668" v="325" actId="27636"/>
        <pc:sldMkLst>
          <pc:docMk/>
          <pc:sldMk cId="2602717081" sldId="270"/>
        </pc:sldMkLst>
        <pc:spChg chg="mod">
          <ac:chgData name="Marshniel Singh (MIS)" userId="b9b08dbb-d918-474e-8079-930b15b4f838" providerId="ADAL" clId="{FF3411FA-8D30-4D4A-A3D2-F053F5F3C79C}" dt="2023-08-20T17:28:34.281" v="304" actId="26606"/>
          <ac:spMkLst>
            <pc:docMk/>
            <pc:sldMk cId="2602717081" sldId="270"/>
            <ac:spMk id="2" creationId="{64D5D1FD-BE48-EC1D-2548-B9FE2F0419D9}"/>
          </ac:spMkLst>
        </pc:spChg>
        <pc:spChg chg="add mod">
          <ac:chgData name="Marshniel Singh (MIS)" userId="b9b08dbb-d918-474e-8079-930b15b4f838" providerId="ADAL" clId="{FF3411FA-8D30-4D4A-A3D2-F053F5F3C79C}" dt="2023-08-20T17:29:31.939" v="322" actId="1076"/>
          <ac:spMkLst>
            <pc:docMk/>
            <pc:sldMk cId="2602717081" sldId="270"/>
            <ac:spMk id="3" creationId="{5724245A-2445-47BA-A692-788BC0728708}"/>
          </ac:spMkLst>
        </pc:spChg>
        <pc:spChg chg="mod ord">
          <ac:chgData name="Marshniel Singh (MIS)" userId="b9b08dbb-d918-474e-8079-930b15b4f838" providerId="ADAL" clId="{FF3411FA-8D30-4D4A-A3D2-F053F5F3C79C}" dt="2023-08-20T17:29:37.668" v="325" actId="27636"/>
          <ac:spMkLst>
            <pc:docMk/>
            <pc:sldMk cId="2602717081" sldId="270"/>
            <ac:spMk id="15" creationId="{5643C47E-1A77-94E5-2582-3691E7DD5C03}"/>
          </ac:spMkLst>
        </pc:spChg>
        <pc:spChg chg="add del">
          <ac:chgData name="Marshniel Singh (MIS)" userId="b9b08dbb-d918-474e-8079-930b15b4f838" providerId="ADAL" clId="{FF3411FA-8D30-4D4A-A3D2-F053F5F3C79C}" dt="2023-08-17T05:45:09.136" v="126" actId="26606"/>
          <ac:spMkLst>
            <pc:docMk/>
            <pc:sldMk cId="2602717081" sldId="270"/>
            <ac:spMk id="17" creationId="{777A147A-9ED8-46B4-8660-1B3C2AA880B5}"/>
          </ac:spMkLst>
        </pc:spChg>
        <pc:spChg chg="add del">
          <ac:chgData name="Marshniel Singh (MIS)" userId="b9b08dbb-d918-474e-8079-930b15b4f838" providerId="ADAL" clId="{FF3411FA-8D30-4D4A-A3D2-F053F5F3C79C}" dt="2023-08-17T05:45:09.136" v="126" actId="26606"/>
          <ac:spMkLst>
            <pc:docMk/>
            <pc:sldMk cId="2602717081" sldId="270"/>
            <ac:spMk id="18" creationId="{5D6C15A0-C087-4593-8414-2B4EC1CDC3DE}"/>
          </ac:spMkLst>
        </pc:spChg>
        <pc:spChg chg="del">
          <ac:chgData name="Marshniel Singh (MIS)" userId="b9b08dbb-d918-474e-8079-930b15b4f838" providerId="ADAL" clId="{FF3411FA-8D30-4D4A-A3D2-F053F5F3C79C}" dt="2023-08-17T05:43:55.671" v="114"/>
          <ac:spMkLst>
            <pc:docMk/>
            <pc:sldMk cId="2602717081" sldId="270"/>
            <ac:spMk id="20" creationId="{45D37F4E-DDB4-456B-97E0-9937730A039F}"/>
          </ac:spMkLst>
        </pc:spChg>
        <pc:spChg chg="del">
          <ac:chgData name="Marshniel Singh (MIS)" userId="b9b08dbb-d918-474e-8079-930b15b4f838" providerId="ADAL" clId="{FF3411FA-8D30-4D4A-A3D2-F053F5F3C79C}" dt="2023-08-17T05:43:55.671" v="114"/>
          <ac:spMkLst>
            <pc:docMk/>
            <pc:sldMk cId="2602717081" sldId="270"/>
            <ac:spMk id="22" creationId="{B2DD41CD-8F47-4F56-AD12-4E2FF7696987}"/>
          </ac:spMkLst>
        </pc:spChg>
        <pc:spChg chg="add del">
          <ac:chgData name="Marshniel Singh (MIS)" userId="b9b08dbb-d918-474e-8079-930b15b4f838" providerId="ADAL" clId="{FF3411FA-8D30-4D4A-A3D2-F053F5F3C79C}" dt="2023-08-17T13:00:35.615" v="231" actId="26606"/>
          <ac:spMkLst>
            <pc:docMk/>
            <pc:sldMk cId="2602717081" sldId="270"/>
            <ac:spMk id="23" creationId="{100EDD19-6802-4EC3-95CE-CFFAB042CFD6}"/>
          </ac:spMkLst>
        </pc:spChg>
        <pc:spChg chg="add del">
          <ac:chgData name="Marshniel Singh (MIS)" userId="b9b08dbb-d918-474e-8079-930b15b4f838" providerId="ADAL" clId="{FF3411FA-8D30-4D4A-A3D2-F053F5F3C79C}" dt="2023-08-17T13:00:35.615" v="231" actId="26606"/>
          <ac:spMkLst>
            <pc:docMk/>
            <pc:sldMk cId="2602717081" sldId="270"/>
            <ac:spMk id="25" creationId="{DB17E863-922E-4C26-BD64-E8FD41D28661}"/>
          </ac:spMkLst>
        </pc:spChg>
        <pc:spChg chg="add del">
          <ac:chgData name="Marshniel Singh (MIS)" userId="b9b08dbb-d918-474e-8079-930b15b4f838" providerId="ADAL" clId="{FF3411FA-8D30-4D4A-A3D2-F053F5F3C79C}" dt="2023-08-17T13:00:29.676" v="228" actId="26606"/>
          <ac:spMkLst>
            <pc:docMk/>
            <pc:sldMk cId="2602717081" sldId="270"/>
            <ac:spMk id="30" creationId="{777A147A-9ED8-46B4-8660-1B3C2AA880B5}"/>
          </ac:spMkLst>
        </pc:spChg>
        <pc:spChg chg="add del">
          <ac:chgData name="Marshniel Singh (MIS)" userId="b9b08dbb-d918-474e-8079-930b15b4f838" providerId="ADAL" clId="{FF3411FA-8D30-4D4A-A3D2-F053F5F3C79C}" dt="2023-08-17T13:00:29.676" v="228" actId="26606"/>
          <ac:spMkLst>
            <pc:docMk/>
            <pc:sldMk cId="2602717081" sldId="270"/>
            <ac:spMk id="32" creationId="{5D6C15A0-C087-4593-8414-2B4EC1CDC3DE}"/>
          </ac:spMkLst>
        </pc:spChg>
        <pc:spChg chg="add del">
          <ac:chgData name="Marshniel Singh (MIS)" userId="b9b08dbb-d918-474e-8079-930b15b4f838" providerId="ADAL" clId="{FF3411FA-8D30-4D4A-A3D2-F053F5F3C79C}" dt="2023-08-17T13:00:35.607" v="230" actId="26606"/>
          <ac:spMkLst>
            <pc:docMk/>
            <pc:sldMk cId="2602717081" sldId="270"/>
            <ac:spMk id="34" creationId="{650D18FE-0824-4A46-B22C-A86B52E5780A}"/>
          </ac:spMkLst>
        </pc:spChg>
        <pc:spChg chg="add del">
          <ac:chgData name="Marshniel Singh (MIS)" userId="b9b08dbb-d918-474e-8079-930b15b4f838" providerId="ADAL" clId="{FF3411FA-8D30-4D4A-A3D2-F053F5F3C79C}" dt="2023-08-17T13:00:35.607" v="230" actId="26606"/>
          <ac:spMkLst>
            <pc:docMk/>
            <pc:sldMk cId="2602717081" sldId="270"/>
            <ac:spMk id="35" creationId="{743AA782-23D1-4521-8CAD-47662984AA08}"/>
          </ac:spMkLst>
        </pc:spChg>
        <pc:spChg chg="add del">
          <ac:chgData name="Marshniel Singh (MIS)" userId="b9b08dbb-d918-474e-8079-930b15b4f838" providerId="ADAL" clId="{FF3411FA-8D30-4D4A-A3D2-F053F5F3C79C}" dt="2023-08-17T13:01:19.449" v="235" actId="26606"/>
          <ac:spMkLst>
            <pc:docMk/>
            <pc:sldMk cId="2602717081" sldId="270"/>
            <ac:spMk id="37" creationId="{743AA782-23D1-4521-8CAD-47662984AA08}"/>
          </ac:spMkLst>
        </pc:spChg>
        <pc:spChg chg="add del">
          <ac:chgData name="Marshniel Singh (MIS)" userId="b9b08dbb-d918-474e-8079-930b15b4f838" providerId="ADAL" clId="{FF3411FA-8D30-4D4A-A3D2-F053F5F3C79C}" dt="2023-08-17T13:01:19.449" v="235" actId="26606"/>
          <ac:spMkLst>
            <pc:docMk/>
            <pc:sldMk cId="2602717081" sldId="270"/>
            <ac:spMk id="38" creationId="{71877DBC-BB60-40F0-AC93-2ACDBAAE60CE}"/>
          </ac:spMkLst>
        </pc:spChg>
        <pc:spChg chg="add del">
          <ac:chgData name="Marshniel Singh (MIS)" userId="b9b08dbb-d918-474e-8079-930b15b4f838" providerId="ADAL" clId="{FF3411FA-8D30-4D4A-A3D2-F053F5F3C79C}" dt="2023-08-20T17:19:45.172" v="244" actId="26606"/>
          <ac:spMkLst>
            <pc:docMk/>
            <pc:sldMk cId="2602717081" sldId="270"/>
            <ac:spMk id="44" creationId="{5D13CC36-B950-4F02-9BAF-9A7EB267398C}"/>
          </ac:spMkLst>
        </pc:spChg>
        <pc:spChg chg="add del">
          <ac:chgData name="Marshniel Singh (MIS)" userId="b9b08dbb-d918-474e-8079-930b15b4f838" providerId="ADAL" clId="{FF3411FA-8D30-4D4A-A3D2-F053F5F3C79C}" dt="2023-08-20T17:19:45.172" v="244" actId="26606"/>
          <ac:spMkLst>
            <pc:docMk/>
            <pc:sldMk cId="2602717081" sldId="270"/>
            <ac:spMk id="46" creationId="{4F2E2428-58BA-458D-AA54-05502E63F32F}"/>
          </ac:spMkLst>
        </pc:spChg>
        <pc:spChg chg="add del">
          <ac:chgData name="Marshniel Singh (MIS)" userId="b9b08dbb-d918-474e-8079-930b15b4f838" providerId="ADAL" clId="{FF3411FA-8D30-4D4A-A3D2-F053F5F3C79C}" dt="2023-08-20T17:20:08.804" v="246" actId="26606"/>
          <ac:spMkLst>
            <pc:docMk/>
            <pc:sldMk cId="2602717081" sldId="270"/>
            <ac:spMk id="51" creationId="{743AA782-23D1-4521-8CAD-47662984AA08}"/>
          </ac:spMkLst>
        </pc:spChg>
        <pc:spChg chg="add del">
          <ac:chgData name="Marshniel Singh (MIS)" userId="b9b08dbb-d918-474e-8079-930b15b4f838" providerId="ADAL" clId="{FF3411FA-8D30-4D4A-A3D2-F053F5F3C79C}" dt="2023-08-20T17:20:08.804" v="246" actId="26606"/>
          <ac:spMkLst>
            <pc:docMk/>
            <pc:sldMk cId="2602717081" sldId="270"/>
            <ac:spMk id="53" creationId="{650D18FE-0824-4A46-B22C-A86B52E5780A}"/>
          </ac:spMkLst>
        </pc:spChg>
        <pc:spChg chg="add del">
          <ac:chgData name="Marshniel Singh (MIS)" userId="b9b08dbb-d918-474e-8079-930b15b4f838" providerId="ADAL" clId="{FF3411FA-8D30-4D4A-A3D2-F053F5F3C79C}" dt="2023-08-20T17:28:34.281" v="304" actId="26606"/>
          <ac:spMkLst>
            <pc:docMk/>
            <pc:sldMk cId="2602717081" sldId="270"/>
            <ac:spMk id="58" creationId="{100EDD19-6802-4EC3-95CE-CFFAB042CFD6}"/>
          </ac:spMkLst>
        </pc:spChg>
        <pc:spChg chg="add del">
          <ac:chgData name="Marshniel Singh (MIS)" userId="b9b08dbb-d918-474e-8079-930b15b4f838" providerId="ADAL" clId="{FF3411FA-8D30-4D4A-A3D2-F053F5F3C79C}" dt="2023-08-20T17:28:34.281" v="304" actId="26606"/>
          <ac:spMkLst>
            <pc:docMk/>
            <pc:sldMk cId="2602717081" sldId="270"/>
            <ac:spMk id="60" creationId="{DB17E863-922E-4C26-BD64-E8FD41D28661}"/>
          </ac:spMkLst>
        </pc:spChg>
        <pc:spChg chg="add del">
          <ac:chgData name="Marshniel Singh (MIS)" userId="b9b08dbb-d918-474e-8079-930b15b4f838" providerId="ADAL" clId="{FF3411FA-8D30-4D4A-A3D2-F053F5F3C79C}" dt="2023-08-20T17:28:34.281" v="304" actId="26606"/>
          <ac:spMkLst>
            <pc:docMk/>
            <pc:sldMk cId="2602717081" sldId="270"/>
            <ac:spMk id="1031" creationId="{A6D37EE4-EA1B-46EE-A54B-5233C63C9695}"/>
          </ac:spMkLst>
        </pc:spChg>
        <pc:spChg chg="add del">
          <ac:chgData name="Marshniel Singh (MIS)" userId="b9b08dbb-d918-474e-8079-930b15b4f838" providerId="ADAL" clId="{FF3411FA-8D30-4D4A-A3D2-F053F5F3C79C}" dt="2023-08-20T17:28:34.281" v="304" actId="26606"/>
          <ac:spMkLst>
            <pc:docMk/>
            <pc:sldMk cId="2602717081" sldId="270"/>
            <ac:spMk id="1033" creationId="{927D5270-6648-4CC1-8F78-48BE299CAC25}"/>
          </ac:spMkLst>
        </pc:spChg>
        <pc:picChg chg="add del">
          <ac:chgData name="Marshniel Singh (MIS)" userId="b9b08dbb-d918-474e-8079-930b15b4f838" providerId="ADAL" clId="{FF3411FA-8D30-4D4A-A3D2-F053F5F3C79C}" dt="2023-08-17T13:00:35.607" v="230" actId="26606"/>
          <ac:picMkLst>
            <pc:docMk/>
            <pc:sldMk cId="2602717081" sldId="270"/>
            <ac:picMk id="29" creationId="{4EF3F910-187E-A342-2B68-7E3AC06F707F}"/>
          </ac:picMkLst>
        </pc:picChg>
        <pc:picChg chg="add del mod">
          <ac:chgData name="Marshniel Singh (MIS)" userId="b9b08dbb-d918-474e-8079-930b15b4f838" providerId="ADAL" clId="{FF3411FA-8D30-4D4A-A3D2-F053F5F3C79C}" dt="2023-08-20T17:19:56.588" v="245" actId="478"/>
          <ac:picMkLst>
            <pc:docMk/>
            <pc:sldMk cId="2602717081" sldId="270"/>
            <ac:picMk id="39" creationId="{B35AE7FC-0076-609A-3110-9CB48AD5EF9D}"/>
          </ac:picMkLst>
        </pc:picChg>
        <pc:picChg chg="add mod">
          <ac:chgData name="Marshniel Singh (MIS)" userId="b9b08dbb-d918-474e-8079-930b15b4f838" providerId="ADAL" clId="{FF3411FA-8D30-4D4A-A3D2-F053F5F3C79C}" dt="2023-08-20T17:28:48.087" v="310" actId="1076"/>
          <ac:picMkLst>
            <pc:docMk/>
            <pc:sldMk cId="2602717081" sldId="270"/>
            <ac:picMk id="1026" creationId="{012393F9-7869-A202-61CA-25BAF87A4E43}"/>
          </ac:picMkLst>
        </pc:picChg>
      </pc:sldChg>
      <pc:sldChg chg="addSp delSp modSp add del mod setBg delDesignElem">
        <pc:chgData name="Marshniel Singh (MIS)" userId="b9b08dbb-d918-474e-8079-930b15b4f838" providerId="ADAL" clId="{FF3411FA-8D30-4D4A-A3D2-F053F5F3C79C}" dt="2023-08-17T05:43:50.762" v="112" actId="47"/>
        <pc:sldMkLst>
          <pc:docMk/>
          <pc:sldMk cId="2768595823" sldId="270"/>
        </pc:sldMkLst>
        <pc:spChg chg="mod">
          <ac:chgData name="Marshniel Singh (MIS)" userId="b9b08dbb-d918-474e-8079-930b15b4f838" providerId="ADAL" clId="{FF3411FA-8D30-4D4A-A3D2-F053F5F3C79C}" dt="2023-08-17T05:14:05.324" v="107" actId="26606"/>
          <ac:spMkLst>
            <pc:docMk/>
            <pc:sldMk cId="2768595823" sldId="270"/>
            <ac:spMk id="2" creationId="{64D5D1FD-BE48-EC1D-2548-B9FE2F0419D9}"/>
          </ac:spMkLst>
        </pc:spChg>
        <pc:spChg chg="mod">
          <ac:chgData name="Marshniel Singh (MIS)" userId="b9b08dbb-d918-474e-8079-930b15b4f838" providerId="ADAL" clId="{FF3411FA-8D30-4D4A-A3D2-F053F5F3C79C}" dt="2023-08-17T05:14:05.324" v="107" actId="26606"/>
          <ac:spMkLst>
            <pc:docMk/>
            <pc:sldMk cId="2768595823" sldId="270"/>
            <ac:spMk id="15" creationId="{5643C47E-1A77-94E5-2582-3691E7DD5C03}"/>
          </ac:spMkLst>
        </pc:spChg>
        <pc:spChg chg="add del">
          <ac:chgData name="Marshniel Singh (MIS)" userId="b9b08dbb-d918-474e-8079-930b15b4f838" providerId="ADAL" clId="{FF3411FA-8D30-4D4A-A3D2-F053F5F3C79C}" dt="2023-08-17T05:14:05.316" v="106" actId="26606"/>
          <ac:spMkLst>
            <pc:docMk/>
            <pc:sldMk cId="2768595823" sldId="270"/>
            <ac:spMk id="17" creationId="{B6CDA21F-E7AF-4C75-8395-33F58D5B0E45}"/>
          </ac:spMkLst>
        </pc:spChg>
        <pc:spChg chg="del">
          <ac:chgData name="Marshniel Singh (MIS)" userId="b9b08dbb-d918-474e-8079-930b15b4f838" providerId="ADAL" clId="{FF3411FA-8D30-4D4A-A3D2-F053F5F3C79C}" dt="2023-08-17T05:13:26.718" v="104"/>
          <ac:spMkLst>
            <pc:docMk/>
            <pc:sldMk cId="2768595823" sldId="270"/>
            <ac:spMk id="20" creationId="{45D37F4E-DDB4-456B-97E0-9937730A039F}"/>
          </ac:spMkLst>
        </pc:spChg>
        <pc:spChg chg="del">
          <ac:chgData name="Marshniel Singh (MIS)" userId="b9b08dbb-d918-474e-8079-930b15b4f838" providerId="ADAL" clId="{FF3411FA-8D30-4D4A-A3D2-F053F5F3C79C}" dt="2023-08-17T05:13:26.718" v="104"/>
          <ac:spMkLst>
            <pc:docMk/>
            <pc:sldMk cId="2768595823" sldId="270"/>
            <ac:spMk id="22" creationId="{B2DD41CD-8F47-4F56-AD12-4E2FF7696987}"/>
          </ac:spMkLst>
        </pc:spChg>
        <pc:spChg chg="add">
          <ac:chgData name="Marshniel Singh (MIS)" userId="b9b08dbb-d918-474e-8079-930b15b4f838" providerId="ADAL" clId="{FF3411FA-8D30-4D4A-A3D2-F053F5F3C79C}" dt="2023-08-17T05:14:05.324" v="107" actId="26606"/>
          <ac:spMkLst>
            <pc:docMk/>
            <pc:sldMk cId="2768595823" sldId="270"/>
            <ac:spMk id="26" creationId="{CABBD4C1-E6F8-46F6-8152-A8A97490BF4D}"/>
          </ac:spMkLst>
        </pc:spChg>
        <pc:spChg chg="add del">
          <ac:chgData name="Marshniel Singh (MIS)" userId="b9b08dbb-d918-474e-8079-930b15b4f838" providerId="ADAL" clId="{FF3411FA-8D30-4D4A-A3D2-F053F5F3C79C}" dt="2023-08-17T05:14:05.316" v="106" actId="26606"/>
          <ac:spMkLst>
            <pc:docMk/>
            <pc:sldMk cId="2768595823" sldId="270"/>
            <ac:spMk id="27" creationId="{D5B0017B-2ECA-49AF-B397-DC140825DF8D}"/>
          </ac:spMkLst>
        </pc:spChg>
        <pc:spChg chg="add">
          <ac:chgData name="Marshniel Singh (MIS)" userId="b9b08dbb-d918-474e-8079-930b15b4f838" providerId="ADAL" clId="{FF3411FA-8D30-4D4A-A3D2-F053F5F3C79C}" dt="2023-08-17T05:14:05.324" v="107" actId="26606"/>
          <ac:spMkLst>
            <pc:docMk/>
            <pc:sldMk cId="2768595823" sldId="270"/>
            <ac:spMk id="28" creationId="{83BA5EF5-1FE9-4BF9-83BB-269BCDDF6156}"/>
          </ac:spMkLst>
        </pc:spChg>
        <pc:spChg chg="add">
          <ac:chgData name="Marshniel Singh (MIS)" userId="b9b08dbb-d918-474e-8079-930b15b4f838" providerId="ADAL" clId="{FF3411FA-8D30-4D4A-A3D2-F053F5F3C79C}" dt="2023-08-17T05:14:05.324" v="107" actId="26606"/>
          <ac:spMkLst>
            <pc:docMk/>
            <pc:sldMk cId="2768595823" sldId="270"/>
            <ac:spMk id="31" creationId="{F837543A-6020-4505-A233-C9DB4BF74011}"/>
          </ac:spMkLst>
        </pc:spChg>
        <pc:spChg chg="add">
          <ac:chgData name="Marshniel Singh (MIS)" userId="b9b08dbb-d918-474e-8079-930b15b4f838" providerId="ADAL" clId="{FF3411FA-8D30-4D4A-A3D2-F053F5F3C79C}" dt="2023-08-17T05:14:05.324" v="107" actId="26606"/>
          <ac:spMkLst>
            <pc:docMk/>
            <pc:sldMk cId="2768595823" sldId="270"/>
            <ac:spMk id="32" creationId="{88853921-7BC9-4BDE-ACAB-133C683C82D6}"/>
          </ac:spMkLst>
        </pc:spChg>
        <pc:spChg chg="add">
          <ac:chgData name="Marshniel Singh (MIS)" userId="b9b08dbb-d918-474e-8079-930b15b4f838" providerId="ADAL" clId="{FF3411FA-8D30-4D4A-A3D2-F053F5F3C79C}" dt="2023-08-17T05:14:05.324" v="107" actId="26606"/>
          <ac:spMkLst>
            <pc:docMk/>
            <pc:sldMk cId="2768595823" sldId="270"/>
            <ac:spMk id="33" creationId="{35B16301-FB18-48BA-A6DD-C37CAF6F9A18}"/>
          </ac:spMkLst>
        </pc:spChg>
        <pc:spChg chg="add">
          <ac:chgData name="Marshniel Singh (MIS)" userId="b9b08dbb-d918-474e-8079-930b15b4f838" providerId="ADAL" clId="{FF3411FA-8D30-4D4A-A3D2-F053F5F3C79C}" dt="2023-08-17T05:14:05.324" v="107" actId="26606"/>
          <ac:spMkLst>
            <pc:docMk/>
            <pc:sldMk cId="2768595823" sldId="270"/>
            <ac:spMk id="34" creationId="{09192968-3AE7-4470-A61C-97294BB92731}"/>
          </ac:spMkLst>
        </pc:spChg>
        <pc:spChg chg="add">
          <ac:chgData name="Marshniel Singh (MIS)" userId="b9b08dbb-d918-474e-8079-930b15b4f838" providerId="ADAL" clId="{FF3411FA-8D30-4D4A-A3D2-F053F5F3C79C}" dt="2023-08-17T05:14:05.324" v="107" actId="26606"/>
          <ac:spMkLst>
            <pc:docMk/>
            <pc:sldMk cId="2768595823" sldId="270"/>
            <ac:spMk id="35" creationId="{C3C0D90E-074A-4F52-9B11-B52BEF4BCBE5}"/>
          </ac:spMkLst>
        </pc:spChg>
        <pc:spChg chg="add">
          <ac:chgData name="Marshniel Singh (MIS)" userId="b9b08dbb-d918-474e-8079-930b15b4f838" providerId="ADAL" clId="{FF3411FA-8D30-4D4A-A3D2-F053F5F3C79C}" dt="2023-08-17T05:14:05.324" v="107" actId="26606"/>
          <ac:spMkLst>
            <pc:docMk/>
            <pc:sldMk cId="2768595823" sldId="270"/>
            <ac:spMk id="36" creationId="{3AB72E55-43E4-4356-BFE8-E2102CB0B505}"/>
          </ac:spMkLst>
        </pc:spChg>
        <pc:grpChg chg="add del">
          <ac:chgData name="Marshniel Singh (MIS)" userId="b9b08dbb-d918-474e-8079-930b15b4f838" providerId="ADAL" clId="{FF3411FA-8D30-4D4A-A3D2-F053F5F3C79C}" dt="2023-08-17T05:14:05.316" v="106" actId="26606"/>
          <ac:grpSpMkLst>
            <pc:docMk/>
            <pc:sldMk cId="2768595823" sldId="270"/>
            <ac:grpSpMk id="18" creationId="{AE1C45F0-260A-458C-96ED-C1F6D2151219}"/>
          </ac:grpSpMkLst>
        </pc:grpChg>
        <pc:cxnChg chg="add del">
          <ac:chgData name="Marshniel Singh (MIS)" userId="b9b08dbb-d918-474e-8079-930b15b4f838" providerId="ADAL" clId="{FF3411FA-8D30-4D4A-A3D2-F053F5F3C79C}" dt="2023-08-17T05:14:05.316" v="106" actId="26606"/>
          <ac:cxnSpMkLst>
            <pc:docMk/>
            <pc:sldMk cId="2768595823" sldId="270"/>
            <ac:cxnSpMk id="29" creationId="{6CF1BAF6-AD41-4082-B212-8A1F9A2E8779}"/>
          </ac:cxnSpMkLst>
        </pc:cxnChg>
        <pc:cxnChg chg="add">
          <ac:chgData name="Marshniel Singh (MIS)" userId="b9b08dbb-d918-474e-8079-930b15b4f838" providerId="ADAL" clId="{FF3411FA-8D30-4D4A-A3D2-F053F5F3C79C}" dt="2023-08-17T05:14:05.324" v="107" actId="26606"/>
          <ac:cxnSpMkLst>
            <pc:docMk/>
            <pc:sldMk cId="2768595823" sldId="270"/>
            <ac:cxnSpMk id="30" creationId="{4B3BCACB-5880-460B-9606-8C433A9AF99D}"/>
          </ac:cxnSpMkLst>
        </pc:cxnChg>
      </pc:sldChg>
      <pc:sldChg chg="addSp delSp modSp new mod setBg">
        <pc:chgData name="Marshniel Singh (MIS)" userId="b9b08dbb-d918-474e-8079-930b15b4f838" providerId="ADAL" clId="{FF3411FA-8D30-4D4A-A3D2-F053F5F3C79C}" dt="2023-08-20T17:30:52.250" v="328" actId="20577"/>
        <pc:sldMkLst>
          <pc:docMk/>
          <pc:sldMk cId="3602501482" sldId="271"/>
        </pc:sldMkLst>
        <pc:spChg chg="mod">
          <ac:chgData name="Marshniel Singh (MIS)" userId="b9b08dbb-d918-474e-8079-930b15b4f838" providerId="ADAL" clId="{FF3411FA-8D30-4D4A-A3D2-F053F5F3C79C}" dt="2023-08-17T12:54:50.534" v="216" actId="2711"/>
          <ac:spMkLst>
            <pc:docMk/>
            <pc:sldMk cId="3602501482" sldId="271"/>
            <ac:spMk id="2" creationId="{A7E5E185-165B-3C8C-8E97-064E485DED91}"/>
          </ac:spMkLst>
        </pc:spChg>
        <pc:spChg chg="mod">
          <ac:chgData name="Marshniel Singh (MIS)" userId="b9b08dbb-d918-474e-8079-930b15b4f838" providerId="ADAL" clId="{FF3411FA-8D30-4D4A-A3D2-F053F5F3C79C}" dt="2023-08-20T17:30:52.250" v="328" actId="20577"/>
          <ac:spMkLst>
            <pc:docMk/>
            <pc:sldMk cId="3602501482" sldId="271"/>
            <ac:spMk id="3" creationId="{92796C0B-13AD-A190-633D-11C850E33AEC}"/>
          </ac:spMkLst>
        </pc:spChg>
        <pc:spChg chg="add del">
          <ac:chgData name="Marshniel Singh (MIS)" userId="b9b08dbb-d918-474e-8079-930b15b4f838" providerId="ADAL" clId="{FF3411FA-8D30-4D4A-A3D2-F053F5F3C79C}" dt="2023-08-17T05:46:59.208" v="157" actId="22"/>
          <ac:spMkLst>
            <pc:docMk/>
            <pc:sldMk cId="3602501482" sldId="271"/>
            <ac:spMk id="5" creationId="{3494C54D-05E2-5754-0F58-25009DB7A3DF}"/>
          </ac:spMkLst>
        </pc:spChg>
        <pc:spChg chg="add">
          <ac:chgData name="Marshniel Singh (MIS)" userId="b9b08dbb-d918-474e-8079-930b15b4f838" providerId="ADAL" clId="{FF3411FA-8D30-4D4A-A3D2-F053F5F3C79C}" dt="2023-08-17T05:46:44.007" v="150" actId="26606"/>
          <ac:spMkLst>
            <pc:docMk/>
            <pc:sldMk cId="3602501482" sldId="271"/>
            <ac:spMk id="8" creationId="{100EDD19-6802-4EC3-95CE-CFFAB042CFD6}"/>
          </ac:spMkLst>
        </pc:spChg>
        <pc:spChg chg="add">
          <ac:chgData name="Marshniel Singh (MIS)" userId="b9b08dbb-d918-474e-8079-930b15b4f838" providerId="ADAL" clId="{FF3411FA-8D30-4D4A-A3D2-F053F5F3C79C}" dt="2023-08-17T05:46:44.007" v="150" actId="26606"/>
          <ac:spMkLst>
            <pc:docMk/>
            <pc:sldMk cId="3602501482" sldId="271"/>
            <ac:spMk id="10" creationId="{DB17E863-922E-4C26-BD64-E8FD41D28661}"/>
          </ac:spMkLst>
        </pc:spChg>
      </pc:sldChg>
      <pc:sldChg chg="addSp delSp modSp add mod setBg delDesignElem">
        <pc:chgData name="Marshniel Singh (MIS)" userId="b9b08dbb-d918-474e-8079-930b15b4f838" providerId="ADAL" clId="{FF3411FA-8D30-4D4A-A3D2-F053F5F3C79C}" dt="2023-08-17T12:58:30.482" v="225" actId="2710"/>
        <pc:sldMkLst>
          <pc:docMk/>
          <pc:sldMk cId="3243788309" sldId="272"/>
        </pc:sldMkLst>
        <pc:spChg chg="mod">
          <ac:chgData name="Marshniel Singh (MIS)" userId="b9b08dbb-d918-474e-8079-930b15b4f838" providerId="ADAL" clId="{FF3411FA-8D30-4D4A-A3D2-F053F5F3C79C}" dt="2023-08-17T12:57:46.737" v="219" actId="255"/>
          <ac:spMkLst>
            <pc:docMk/>
            <pc:sldMk cId="3243788309" sldId="272"/>
            <ac:spMk id="2" creationId="{A7E5E185-165B-3C8C-8E97-064E485DED91}"/>
          </ac:spMkLst>
        </pc:spChg>
        <pc:spChg chg="mod">
          <ac:chgData name="Marshniel Singh (MIS)" userId="b9b08dbb-d918-474e-8079-930b15b4f838" providerId="ADAL" clId="{FF3411FA-8D30-4D4A-A3D2-F053F5F3C79C}" dt="2023-08-17T12:58:30.482" v="225" actId="2710"/>
          <ac:spMkLst>
            <pc:docMk/>
            <pc:sldMk cId="3243788309" sldId="272"/>
            <ac:spMk id="3" creationId="{92796C0B-13AD-A190-633D-11C850E33AEC}"/>
          </ac:spMkLst>
        </pc:spChg>
        <pc:spChg chg="add">
          <ac:chgData name="Marshniel Singh (MIS)" userId="b9b08dbb-d918-474e-8079-930b15b4f838" providerId="ADAL" clId="{FF3411FA-8D30-4D4A-A3D2-F053F5F3C79C}" dt="2023-08-17T05:47:10.137" v="160" actId="26606"/>
          <ac:spMkLst>
            <pc:docMk/>
            <pc:sldMk cId="3243788309" sldId="272"/>
            <ac:spMk id="5" creationId="{100EDD19-6802-4EC3-95CE-CFFAB042CFD6}"/>
          </ac:spMkLst>
        </pc:spChg>
        <pc:spChg chg="add">
          <ac:chgData name="Marshniel Singh (MIS)" userId="b9b08dbb-d918-474e-8079-930b15b4f838" providerId="ADAL" clId="{FF3411FA-8D30-4D4A-A3D2-F053F5F3C79C}" dt="2023-08-17T05:47:10.137" v="160" actId="26606"/>
          <ac:spMkLst>
            <pc:docMk/>
            <pc:sldMk cId="3243788309" sldId="272"/>
            <ac:spMk id="6" creationId="{DB17E863-922E-4C26-BD64-E8FD41D28661}"/>
          </ac:spMkLst>
        </pc:spChg>
        <pc:spChg chg="del">
          <ac:chgData name="Marshniel Singh (MIS)" userId="b9b08dbb-d918-474e-8079-930b15b4f838" providerId="ADAL" clId="{FF3411FA-8D30-4D4A-A3D2-F053F5F3C79C}" dt="2023-08-17T05:47:02.883" v="159"/>
          <ac:spMkLst>
            <pc:docMk/>
            <pc:sldMk cId="3243788309" sldId="272"/>
            <ac:spMk id="8" creationId="{100EDD19-6802-4EC3-95CE-CFFAB042CFD6}"/>
          </ac:spMkLst>
        </pc:spChg>
        <pc:spChg chg="del">
          <ac:chgData name="Marshniel Singh (MIS)" userId="b9b08dbb-d918-474e-8079-930b15b4f838" providerId="ADAL" clId="{FF3411FA-8D30-4D4A-A3D2-F053F5F3C79C}" dt="2023-08-17T05:47:02.883" v="159"/>
          <ac:spMkLst>
            <pc:docMk/>
            <pc:sldMk cId="3243788309" sldId="272"/>
            <ac:spMk id="10" creationId="{DB17E863-922E-4C26-BD64-E8FD41D28661}"/>
          </ac:spMkLst>
        </pc:spChg>
      </pc:sldChg>
      <pc:sldChg chg="addSp modSp new mod setBg">
        <pc:chgData name="Marshniel Singh (MIS)" userId="b9b08dbb-d918-474e-8079-930b15b4f838" providerId="ADAL" clId="{FF3411FA-8D30-4D4A-A3D2-F053F5F3C79C}" dt="2023-08-20T17:34:04.876" v="367" actId="255"/>
        <pc:sldMkLst>
          <pc:docMk/>
          <pc:sldMk cId="3140113037" sldId="273"/>
        </pc:sldMkLst>
        <pc:spChg chg="mod">
          <ac:chgData name="Marshniel Singh (MIS)" userId="b9b08dbb-d918-474e-8079-930b15b4f838" providerId="ADAL" clId="{FF3411FA-8D30-4D4A-A3D2-F053F5F3C79C}" dt="2023-08-20T17:34:04.876" v="367" actId="255"/>
          <ac:spMkLst>
            <pc:docMk/>
            <pc:sldMk cId="3140113037" sldId="273"/>
            <ac:spMk id="2" creationId="{681D7636-0E33-E3A7-413C-0FDD877C5BD5}"/>
          </ac:spMkLst>
        </pc:spChg>
        <pc:spChg chg="mod">
          <ac:chgData name="Marshniel Singh (MIS)" userId="b9b08dbb-d918-474e-8079-930b15b4f838" providerId="ADAL" clId="{FF3411FA-8D30-4D4A-A3D2-F053F5F3C79C}" dt="2023-08-20T17:33:20.890" v="344" actId="26606"/>
          <ac:spMkLst>
            <pc:docMk/>
            <pc:sldMk cId="3140113037" sldId="273"/>
            <ac:spMk id="3" creationId="{9997FF1D-D0E7-D065-2A51-FF944F36300D}"/>
          </ac:spMkLst>
        </pc:spChg>
        <pc:spChg chg="add">
          <ac:chgData name="Marshniel Singh (MIS)" userId="b9b08dbb-d918-474e-8079-930b15b4f838" providerId="ADAL" clId="{FF3411FA-8D30-4D4A-A3D2-F053F5F3C79C}" dt="2023-08-20T17:33:20.890" v="344" actId="26606"/>
          <ac:spMkLst>
            <pc:docMk/>
            <pc:sldMk cId="3140113037" sldId="273"/>
            <ac:spMk id="8" creationId="{100EDD19-6802-4EC3-95CE-CFFAB042CFD6}"/>
          </ac:spMkLst>
        </pc:spChg>
        <pc:spChg chg="add">
          <ac:chgData name="Marshniel Singh (MIS)" userId="b9b08dbb-d918-474e-8079-930b15b4f838" providerId="ADAL" clId="{FF3411FA-8D30-4D4A-A3D2-F053F5F3C79C}" dt="2023-08-20T17:33:20.890" v="344" actId="26606"/>
          <ac:spMkLst>
            <pc:docMk/>
            <pc:sldMk cId="3140113037" sldId="273"/>
            <ac:spMk id="10" creationId="{DB17E863-922E-4C26-BD64-E8FD41D28661}"/>
          </ac:spMkLst>
        </pc:spChg>
      </pc:sldChg>
      <pc:sldChg chg="addSp delSp modSp new mod ord setBg">
        <pc:chgData name="Marshniel Singh (MIS)" userId="b9b08dbb-d918-474e-8079-930b15b4f838" providerId="ADAL" clId="{FF3411FA-8D30-4D4A-A3D2-F053F5F3C79C}" dt="2023-08-20T17:41:00.937" v="455" actId="14100"/>
        <pc:sldMkLst>
          <pc:docMk/>
          <pc:sldMk cId="3690284591" sldId="274"/>
        </pc:sldMkLst>
        <pc:spChg chg="mod">
          <ac:chgData name="Marshniel Singh (MIS)" userId="b9b08dbb-d918-474e-8079-930b15b4f838" providerId="ADAL" clId="{FF3411FA-8D30-4D4A-A3D2-F053F5F3C79C}" dt="2023-08-20T17:38:38.003" v="434" actId="20577"/>
          <ac:spMkLst>
            <pc:docMk/>
            <pc:sldMk cId="3690284591" sldId="274"/>
            <ac:spMk id="2" creationId="{9C0EC335-55CA-78DB-8030-5D57EE668609}"/>
          </ac:spMkLst>
        </pc:spChg>
        <pc:spChg chg="del">
          <ac:chgData name="Marshniel Singh (MIS)" userId="b9b08dbb-d918-474e-8079-930b15b4f838" providerId="ADAL" clId="{FF3411FA-8D30-4D4A-A3D2-F053F5F3C79C}" dt="2023-08-20T17:35:44.001" v="374" actId="478"/>
          <ac:spMkLst>
            <pc:docMk/>
            <pc:sldMk cId="3690284591" sldId="274"/>
            <ac:spMk id="3" creationId="{2CAE3F82-F753-40A2-7051-4E6317CCF351}"/>
          </ac:spMkLst>
        </pc:spChg>
        <pc:spChg chg="add mod">
          <ac:chgData name="Marshniel Singh (MIS)" userId="b9b08dbb-d918-474e-8079-930b15b4f838" providerId="ADAL" clId="{FF3411FA-8D30-4D4A-A3D2-F053F5F3C79C}" dt="2023-08-20T17:41:00.937" v="455" actId="14100"/>
          <ac:spMkLst>
            <pc:docMk/>
            <pc:sldMk cId="3690284591" sldId="274"/>
            <ac:spMk id="5" creationId="{B856D1B5-9053-BE5C-967B-1A860A297614}"/>
          </ac:spMkLst>
        </pc:spChg>
        <pc:spChg chg="add mod">
          <ac:chgData name="Marshniel Singh (MIS)" userId="b9b08dbb-d918-474e-8079-930b15b4f838" providerId="ADAL" clId="{FF3411FA-8D30-4D4A-A3D2-F053F5F3C79C}" dt="2023-08-20T17:40:42.796" v="452" actId="108"/>
          <ac:spMkLst>
            <pc:docMk/>
            <pc:sldMk cId="3690284591" sldId="274"/>
            <ac:spMk id="8" creationId="{75811EED-F2DF-C7D2-8DD6-F0DF6F82D671}"/>
          </ac:spMkLst>
        </pc:spChg>
        <pc:spChg chg="add">
          <ac:chgData name="Marshniel Singh (MIS)" userId="b9b08dbb-d918-474e-8079-930b15b4f838" providerId="ADAL" clId="{FF3411FA-8D30-4D4A-A3D2-F053F5F3C79C}" dt="2023-08-20T17:37:17.651" v="404" actId="26606"/>
          <ac:spMkLst>
            <pc:docMk/>
            <pc:sldMk cId="3690284591" sldId="274"/>
            <ac:spMk id="2055" creationId="{69D47016-023F-44BD-981C-50E7A10A6609}"/>
          </ac:spMkLst>
        </pc:spChg>
        <pc:spChg chg="add">
          <ac:chgData name="Marshniel Singh (MIS)" userId="b9b08dbb-d918-474e-8079-930b15b4f838" providerId="ADAL" clId="{FF3411FA-8D30-4D4A-A3D2-F053F5F3C79C}" dt="2023-08-20T17:37:17.651" v="404" actId="26606"/>
          <ac:spMkLst>
            <pc:docMk/>
            <pc:sldMk cId="3690284591" sldId="274"/>
            <ac:spMk id="2057" creationId="{6D8B37B0-0682-433E-BC8D-498C04ABD9A7}"/>
          </ac:spMkLst>
        </pc:spChg>
        <pc:picChg chg="add mod">
          <ac:chgData name="Marshniel Singh (MIS)" userId="b9b08dbb-d918-474e-8079-930b15b4f838" providerId="ADAL" clId="{FF3411FA-8D30-4D4A-A3D2-F053F5F3C79C}" dt="2023-08-20T17:39:48.435" v="444" actId="1076"/>
          <ac:picMkLst>
            <pc:docMk/>
            <pc:sldMk cId="3690284591" sldId="274"/>
            <ac:picMk id="6" creationId="{6D2B2058-47E3-9C7B-D0F8-32F563EE6079}"/>
          </ac:picMkLst>
        </pc:picChg>
        <pc:picChg chg="add mod ord">
          <ac:chgData name="Marshniel Singh (MIS)" userId="b9b08dbb-d918-474e-8079-930b15b4f838" providerId="ADAL" clId="{FF3411FA-8D30-4D4A-A3D2-F053F5F3C79C}" dt="2023-08-20T17:39:23.548" v="441" actId="14100"/>
          <ac:picMkLst>
            <pc:docMk/>
            <pc:sldMk cId="3690284591" sldId="274"/>
            <ac:picMk id="2050" creationId="{79BA6D6C-A72B-74A8-D7BF-F88B195A2688}"/>
          </ac:picMkLst>
        </pc:picChg>
      </pc:sldChg>
      <pc:sldChg chg="addSp modSp new del mod setBg">
        <pc:chgData name="Marshniel Singh (MIS)" userId="b9b08dbb-d918-474e-8079-930b15b4f838" providerId="ADAL" clId="{FF3411FA-8D30-4D4A-A3D2-F053F5F3C79C}" dt="2023-08-21T05:34:09.171" v="577" actId="2696"/>
        <pc:sldMkLst>
          <pc:docMk/>
          <pc:sldMk cId="1348496903" sldId="275"/>
        </pc:sldMkLst>
        <pc:spChg chg="mod">
          <ac:chgData name="Marshniel Singh (MIS)" userId="b9b08dbb-d918-474e-8079-930b15b4f838" providerId="ADAL" clId="{FF3411FA-8D30-4D4A-A3D2-F053F5F3C79C}" dt="2023-08-21T05:23:06.818" v="461" actId="26606"/>
          <ac:spMkLst>
            <pc:docMk/>
            <pc:sldMk cId="1348496903" sldId="275"/>
            <ac:spMk id="2" creationId="{38E0EAB7-CAC4-50B0-81FD-E439235BD1B2}"/>
          </ac:spMkLst>
        </pc:spChg>
        <pc:spChg chg="mod">
          <ac:chgData name="Marshniel Singh (MIS)" userId="b9b08dbb-d918-474e-8079-930b15b4f838" providerId="ADAL" clId="{FF3411FA-8D30-4D4A-A3D2-F053F5F3C79C}" dt="2023-08-21T05:23:13.041" v="462" actId="2710"/>
          <ac:spMkLst>
            <pc:docMk/>
            <pc:sldMk cId="1348496903" sldId="275"/>
            <ac:spMk id="3" creationId="{A51967C4-7511-D938-511E-2EE8B1751DCF}"/>
          </ac:spMkLst>
        </pc:spChg>
        <pc:spChg chg="add">
          <ac:chgData name="Marshniel Singh (MIS)" userId="b9b08dbb-d918-474e-8079-930b15b4f838" providerId="ADAL" clId="{FF3411FA-8D30-4D4A-A3D2-F053F5F3C79C}" dt="2023-08-21T05:23:06.818" v="461" actId="26606"/>
          <ac:spMkLst>
            <pc:docMk/>
            <pc:sldMk cId="1348496903" sldId="275"/>
            <ac:spMk id="8" creationId="{100EDD19-6802-4EC3-95CE-CFFAB042CFD6}"/>
          </ac:spMkLst>
        </pc:spChg>
        <pc:spChg chg="add">
          <ac:chgData name="Marshniel Singh (MIS)" userId="b9b08dbb-d918-474e-8079-930b15b4f838" providerId="ADAL" clId="{FF3411FA-8D30-4D4A-A3D2-F053F5F3C79C}" dt="2023-08-21T05:23:06.818" v="461" actId="26606"/>
          <ac:spMkLst>
            <pc:docMk/>
            <pc:sldMk cId="1348496903" sldId="275"/>
            <ac:spMk id="10" creationId="{DB17E863-922E-4C26-BD64-E8FD41D28661}"/>
          </ac:spMkLst>
        </pc:spChg>
      </pc:sldChg>
      <pc:sldChg chg="addSp delSp modSp add mod setBg delDesignElem">
        <pc:chgData name="Marshniel Singh (MIS)" userId="b9b08dbb-d918-474e-8079-930b15b4f838" providerId="ADAL" clId="{FF3411FA-8D30-4D4A-A3D2-F053F5F3C79C}" dt="2023-08-21T05:34:44.914" v="582" actId="2711"/>
        <pc:sldMkLst>
          <pc:docMk/>
          <pc:sldMk cId="2883097799" sldId="275"/>
        </pc:sldMkLst>
        <pc:spChg chg="mod">
          <ac:chgData name="Marshniel Singh (MIS)" userId="b9b08dbb-d918-474e-8079-930b15b4f838" providerId="ADAL" clId="{FF3411FA-8D30-4D4A-A3D2-F053F5F3C79C}" dt="2023-08-21T05:34:20.775" v="580" actId="26606"/>
          <ac:spMkLst>
            <pc:docMk/>
            <pc:sldMk cId="2883097799" sldId="275"/>
            <ac:spMk id="2" creationId="{38E0EAB7-CAC4-50B0-81FD-E439235BD1B2}"/>
          </ac:spMkLst>
        </pc:spChg>
        <pc:spChg chg="mod">
          <ac:chgData name="Marshniel Singh (MIS)" userId="b9b08dbb-d918-474e-8079-930b15b4f838" providerId="ADAL" clId="{FF3411FA-8D30-4D4A-A3D2-F053F5F3C79C}" dt="2023-08-21T05:34:44.914" v="582" actId="2711"/>
          <ac:spMkLst>
            <pc:docMk/>
            <pc:sldMk cId="2883097799" sldId="275"/>
            <ac:spMk id="3" creationId="{A51967C4-7511-D938-511E-2EE8B1751DCF}"/>
          </ac:spMkLst>
        </pc:spChg>
        <pc:spChg chg="add">
          <ac:chgData name="Marshniel Singh (MIS)" userId="b9b08dbb-d918-474e-8079-930b15b4f838" providerId="ADAL" clId="{FF3411FA-8D30-4D4A-A3D2-F053F5F3C79C}" dt="2023-08-21T05:34:20.775" v="580" actId="26606"/>
          <ac:spMkLst>
            <pc:docMk/>
            <pc:sldMk cId="2883097799" sldId="275"/>
            <ac:spMk id="5" creationId="{100EDD19-6802-4EC3-95CE-CFFAB042CFD6}"/>
          </ac:spMkLst>
        </pc:spChg>
        <pc:spChg chg="add">
          <ac:chgData name="Marshniel Singh (MIS)" userId="b9b08dbb-d918-474e-8079-930b15b4f838" providerId="ADAL" clId="{FF3411FA-8D30-4D4A-A3D2-F053F5F3C79C}" dt="2023-08-21T05:34:20.775" v="580" actId="26606"/>
          <ac:spMkLst>
            <pc:docMk/>
            <pc:sldMk cId="2883097799" sldId="275"/>
            <ac:spMk id="6" creationId="{DB17E863-922E-4C26-BD64-E8FD41D28661}"/>
          </ac:spMkLst>
        </pc:spChg>
        <pc:spChg chg="del">
          <ac:chgData name="Marshniel Singh (MIS)" userId="b9b08dbb-d918-474e-8079-930b15b4f838" providerId="ADAL" clId="{FF3411FA-8D30-4D4A-A3D2-F053F5F3C79C}" dt="2023-08-21T05:34:16.004" v="579"/>
          <ac:spMkLst>
            <pc:docMk/>
            <pc:sldMk cId="2883097799" sldId="275"/>
            <ac:spMk id="8" creationId="{100EDD19-6802-4EC3-95CE-CFFAB042CFD6}"/>
          </ac:spMkLst>
        </pc:spChg>
        <pc:spChg chg="del">
          <ac:chgData name="Marshniel Singh (MIS)" userId="b9b08dbb-d918-474e-8079-930b15b4f838" providerId="ADAL" clId="{FF3411FA-8D30-4D4A-A3D2-F053F5F3C79C}" dt="2023-08-21T05:34:16.004" v="579"/>
          <ac:spMkLst>
            <pc:docMk/>
            <pc:sldMk cId="2883097799" sldId="275"/>
            <ac:spMk id="10" creationId="{DB17E863-922E-4C26-BD64-E8FD41D28661}"/>
          </ac:spMkLst>
        </pc:spChg>
      </pc:sldChg>
      <pc:sldChg chg="addSp delSp modSp new mod setBg modNotes">
        <pc:chgData name="Marshniel Singh (MIS)" userId="b9b08dbb-d918-474e-8079-930b15b4f838" providerId="ADAL" clId="{FF3411FA-8D30-4D4A-A3D2-F053F5F3C79C}" dt="2023-08-21T05:31:41.491" v="556" actId="20577"/>
        <pc:sldMkLst>
          <pc:docMk/>
          <pc:sldMk cId="3882564661" sldId="276"/>
        </pc:sldMkLst>
        <pc:spChg chg="mod">
          <ac:chgData name="Marshniel Singh (MIS)" userId="b9b08dbb-d918-474e-8079-930b15b4f838" providerId="ADAL" clId="{FF3411FA-8D30-4D4A-A3D2-F053F5F3C79C}" dt="2023-08-21T05:31:41.491" v="556" actId="20577"/>
          <ac:spMkLst>
            <pc:docMk/>
            <pc:sldMk cId="3882564661" sldId="276"/>
            <ac:spMk id="2" creationId="{3BCFE2CF-8C49-6112-8A34-DC0045694239}"/>
          </ac:spMkLst>
        </pc:spChg>
        <pc:spChg chg="mod">
          <ac:chgData name="Marshniel Singh (MIS)" userId="b9b08dbb-d918-474e-8079-930b15b4f838" providerId="ADAL" clId="{FF3411FA-8D30-4D4A-A3D2-F053F5F3C79C}" dt="2023-08-21T05:25:16.665" v="498" actId="2710"/>
          <ac:spMkLst>
            <pc:docMk/>
            <pc:sldMk cId="3882564661" sldId="276"/>
            <ac:spMk id="3" creationId="{66C6CC00-E907-51A6-2B5B-3BF1516E05AA}"/>
          </ac:spMkLst>
        </pc:spChg>
        <pc:spChg chg="add del">
          <ac:chgData name="Marshniel Singh (MIS)" userId="b9b08dbb-d918-474e-8079-930b15b4f838" providerId="ADAL" clId="{FF3411FA-8D30-4D4A-A3D2-F053F5F3C79C}" dt="2023-08-21T05:25:08.565" v="494" actId="26606"/>
          <ac:spMkLst>
            <pc:docMk/>
            <pc:sldMk cId="3882564661" sldId="276"/>
            <ac:spMk id="8" creationId="{100EDD19-6802-4EC3-95CE-CFFAB042CFD6}"/>
          </ac:spMkLst>
        </pc:spChg>
        <pc:spChg chg="add del">
          <ac:chgData name="Marshniel Singh (MIS)" userId="b9b08dbb-d918-474e-8079-930b15b4f838" providerId="ADAL" clId="{FF3411FA-8D30-4D4A-A3D2-F053F5F3C79C}" dt="2023-08-21T05:25:08.565" v="494" actId="26606"/>
          <ac:spMkLst>
            <pc:docMk/>
            <pc:sldMk cId="3882564661" sldId="276"/>
            <ac:spMk id="10" creationId="{DB17E863-922E-4C26-BD64-E8FD41D28661}"/>
          </ac:spMkLst>
        </pc:spChg>
        <pc:spChg chg="add del">
          <ac:chgData name="Marshniel Singh (MIS)" userId="b9b08dbb-d918-474e-8079-930b15b4f838" providerId="ADAL" clId="{FF3411FA-8D30-4D4A-A3D2-F053F5F3C79C}" dt="2023-08-21T05:25:06.246" v="491" actId="26606"/>
          <ac:spMkLst>
            <pc:docMk/>
            <pc:sldMk cId="3882564661" sldId="276"/>
            <ac:spMk id="15" creationId="{743AA782-23D1-4521-8CAD-47662984AA08}"/>
          </ac:spMkLst>
        </pc:spChg>
        <pc:spChg chg="add del">
          <ac:chgData name="Marshniel Singh (MIS)" userId="b9b08dbb-d918-474e-8079-930b15b4f838" providerId="ADAL" clId="{FF3411FA-8D30-4D4A-A3D2-F053F5F3C79C}" dt="2023-08-21T05:25:06.246" v="491" actId="26606"/>
          <ac:spMkLst>
            <pc:docMk/>
            <pc:sldMk cId="3882564661" sldId="276"/>
            <ac:spMk id="17" creationId="{650D18FE-0824-4A46-B22C-A86B52E5780A}"/>
          </ac:spMkLst>
        </pc:spChg>
        <pc:spChg chg="add del">
          <ac:chgData name="Marshniel Singh (MIS)" userId="b9b08dbb-d918-474e-8079-930b15b4f838" providerId="ADAL" clId="{FF3411FA-8D30-4D4A-A3D2-F053F5F3C79C}" dt="2023-08-21T05:25:08.561" v="493" actId="26606"/>
          <ac:spMkLst>
            <pc:docMk/>
            <pc:sldMk cId="3882564661" sldId="276"/>
            <ac:spMk id="19" creationId="{9B7AD9F6-8CE7-4299-8FC6-328F4DCD3FF9}"/>
          </ac:spMkLst>
        </pc:spChg>
        <pc:spChg chg="add del">
          <ac:chgData name="Marshniel Singh (MIS)" userId="b9b08dbb-d918-474e-8079-930b15b4f838" providerId="ADAL" clId="{FF3411FA-8D30-4D4A-A3D2-F053F5F3C79C}" dt="2023-08-21T05:25:08.561" v="493" actId="26606"/>
          <ac:spMkLst>
            <pc:docMk/>
            <pc:sldMk cId="3882564661" sldId="276"/>
            <ac:spMk id="20" creationId="{F49775AF-8896-43EE-92C6-83497D6DC56F}"/>
          </ac:spMkLst>
        </pc:spChg>
        <pc:spChg chg="add">
          <ac:chgData name="Marshniel Singh (MIS)" userId="b9b08dbb-d918-474e-8079-930b15b4f838" providerId="ADAL" clId="{FF3411FA-8D30-4D4A-A3D2-F053F5F3C79C}" dt="2023-08-21T05:25:08.565" v="494" actId="26606"/>
          <ac:spMkLst>
            <pc:docMk/>
            <pc:sldMk cId="3882564661" sldId="276"/>
            <ac:spMk id="22" creationId="{743AA782-23D1-4521-8CAD-47662984AA08}"/>
          </ac:spMkLst>
        </pc:spChg>
        <pc:spChg chg="add">
          <ac:chgData name="Marshniel Singh (MIS)" userId="b9b08dbb-d918-474e-8079-930b15b4f838" providerId="ADAL" clId="{FF3411FA-8D30-4D4A-A3D2-F053F5F3C79C}" dt="2023-08-21T05:25:08.565" v="494" actId="26606"/>
          <ac:spMkLst>
            <pc:docMk/>
            <pc:sldMk cId="3882564661" sldId="276"/>
            <ac:spMk id="23" creationId="{650D18FE-0824-4A46-B22C-A86B52E5780A}"/>
          </ac:spMkLst>
        </pc:spChg>
        <pc:picChg chg="add mod">
          <ac:chgData name="Marshniel Singh (MIS)" userId="b9b08dbb-d918-474e-8079-930b15b4f838" providerId="ADAL" clId="{FF3411FA-8D30-4D4A-A3D2-F053F5F3C79C}" dt="2023-08-21T05:25:14.822" v="496" actId="27614"/>
          <ac:picMkLst>
            <pc:docMk/>
            <pc:sldMk cId="3882564661" sldId="276"/>
            <ac:picMk id="4" creationId="{47AE5A99-F3E3-3EA2-1EDE-1A9AB7881215}"/>
          </ac:picMkLst>
        </pc:picChg>
      </pc:sldChg>
      <pc:sldChg chg="addSp modSp new mod setBg">
        <pc:chgData name="Marshniel Singh (MIS)" userId="b9b08dbb-d918-474e-8079-930b15b4f838" providerId="ADAL" clId="{FF3411FA-8D30-4D4A-A3D2-F053F5F3C79C}" dt="2023-08-21T05:33:07.156" v="568" actId="2710"/>
        <pc:sldMkLst>
          <pc:docMk/>
          <pc:sldMk cId="1026421078" sldId="277"/>
        </pc:sldMkLst>
        <pc:spChg chg="mod">
          <ac:chgData name="Marshniel Singh (MIS)" userId="b9b08dbb-d918-474e-8079-930b15b4f838" providerId="ADAL" clId="{FF3411FA-8D30-4D4A-A3D2-F053F5F3C79C}" dt="2023-08-21T05:32:03.586" v="565" actId="26606"/>
          <ac:spMkLst>
            <pc:docMk/>
            <pc:sldMk cId="1026421078" sldId="277"/>
            <ac:spMk id="2" creationId="{2EB46D4C-713A-9F52-7C46-2BE04CBE33CD}"/>
          </ac:spMkLst>
        </pc:spChg>
        <pc:spChg chg="mod">
          <ac:chgData name="Marshniel Singh (MIS)" userId="b9b08dbb-d918-474e-8079-930b15b4f838" providerId="ADAL" clId="{FF3411FA-8D30-4D4A-A3D2-F053F5F3C79C}" dt="2023-08-21T05:33:07.156" v="568" actId="2710"/>
          <ac:spMkLst>
            <pc:docMk/>
            <pc:sldMk cId="1026421078" sldId="277"/>
            <ac:spMk id="3" creationId="{9FBD0E6E-B073-435F-CB16-FA5019804AA2}"/>
          </ac:spMkLst>
        </pc:spChg>
        <pc:spChg chg="add">
          <ac:chgData name="Marshniel Singh (MIS)" userId="b9b08dbb-d918-474e-8079-930b15b4f838" providerId="ADAL" clId="{FF3411FA-8D30-4D4A-A3D2-F053F5F3C79C}" dt="2023-08-21T05:32:03.586" v="565" actId="26606"/>
          <ac:spMkLst>
            <pc:docMk/>
            <pc:sldMk cId="1026421078" sldId="277"/>
            <ac:spMk id="8" creationId="{100EDD19-6802-4EC3-95CE-CFFAB042CFD6}"/>
          </ac:spMkLst>
        </pc:spChg>
        <pc:spChg chg="add">
          <ac:chgData name="Marshniel Singh (MIS)" userId="b9b08dbb-d918-474e-8079-930b15b4f838" providerId="ADAL" clId="{FF3411FA-8D30-4D4A-A3D2-F053F5F3C79C}" dt="2023-08-21T05:32:03.586" v="565" actId="26606"/>
          <ac:spMkLst>
            <pc:docMk/>
            <pc:sldMk cId="1026421078" sldId="277"/>
            <ac:spMk id="10" creationId="{DB17E863-922E-4C26-BD64-E8FD41D28661}"/>
          </ac:spMkLst>
        </pc:spChg>
      </pc:sldChg>
      <pc:sldChg chg="addSp modSp new mod setBg">
        <pc:chgData name="Marshniel Singh (MIS)" userId="b9b08dbb-d918-474e-8079-930b15b4f838" providerId="ADAL" clId="{FF3411FA-8D30-4D4A-A3D2-F053F5F3C79C}" dt="2023-08-21T05:34:03.533" v="576" actId="20577"/>
        <pc:sldMkLst>
          <pc:docMk/>
          <pc:sldMk cId="3870600008" sldId="278"/>
        </pc:sldMkLst>
        <pc:spChg chg="mod">
          <ac:chgData name="Marshniel Singh (MIS)" userId="b9b08dbb-d918-474e-8079-930b15b4f838" providerId="ADAL" clId="{FF3411FA-8D30-4D4A-A3D2-F053F5F3C79C}" dt="2023-08-21T05:34:03.533" v="576" actId="20577"/>
          <ac:spMkLst>
            <pc:docMk/>
            <pc:sldMk cId="3870600008" sldId="278"/>
            <ac:spMk id="2" creationId="{EB68DEFB-9FEB-7354-FF9E-54B38CD38A1C}"/>
          </ac:spMkLst>
        </pc:spChg>
        <pc:spChg chg="mod">
          <ac:chgData name="Marshniel Singh (MIS)" userId="b9b08dbb-d918-474e-8079-930b15b4f838" providerId="ADAL" clId="{FF3411FA-8D30-4D4A-A3D2-F053F5F3C79C}" dt="2023-08-21T05:33:59.697" v="575" actId="2710"/>
          <ac:spMkLst>
            <pc:docMk/>
            <pc:sldMk cId="3870600008" sldId="278"/>
            <ac:spMk id="3" creationId="{1718FF8B-4090-A00F-F04E-45B00151435B}"/>
          </ac:spMkLst>
        </pc:spChg>
        <pc:spChg chg="add">
          <ac:chgData name="Marshniel Singh (MIS)" userId="b9b08dbb-d918-474e-8079-930b15b4f838" providerId="ADAL" clId="{FF3411FA-8D30-4D4A-A3D2-F053F5F3C79C}" dt="2023-08-21T05:33:48.326" v="574" actId="26606"/>
          <ac:spMkLst>
            <pc:docMk/>
            <pc:sldMk cId="3870600008" sldId="278"/>
            <ac:spMk id="8" creationId="{100EDD19-6802-4EC3-95CE-CFFAB042CFD6}"/>
          </ac:spMkLst>
        </pc:spChg>
        <pc:spChg chg="add">
          <ac:chgData name="Marshniel Singh (MIS)" userId="b9b08dbb-d918-474e-8079-930b15b4f838" providerId="ADAL" clId="{FF3411FA-8D30-4D4A-A3D2-F053F5F3C79C}" dt="2023-08-21T05:33:48.326" v="574" actId="26606"/>
          <ac:spMkLst>
            <pc:docMk/>
            <pc:sldMk cId="3870600008" sldId="278"/>
            <ac:spMk id="10" creationId="{DB17E863-922E-4C26-BD64-E8FD41D28661}"/>
          </ac:spMkLst>
        </pc:spChg>
      </pc:sldChg>
      <pc:sldChg chg="addSp delSp modSp new mod setBg">
        <pc:chgData name="Marshniel Singh (MIS)" userId="b9b08dbb-d918-474e-8079-930b15b4f838" providerId="ADAL" clId="{FF3411FA-8D30-4D4A-A3D2-F053F5F3C79C}" dt="2023-08-21T05:37:12.798" v="643" actId="26606"/>
        <pc:sldMkLst>
          <pc:docMk/>
          <pc:sldMk cId="1264280385" sldId="279"/>
        </pc:sldMkLst>
        <pc:spChg chg="mod">
          <ac:chgData name="Marshniel Singh (MIS)" userId="b9b08dbb-d918-474e-8079-930b15b4f838" providerId="ADAL" clId="{FF3411FA-8D30-4D4A-A3D2-F053F5F3C79C}" dt="2023-08-21T05:37:12.798" v="643" actId="26606"/>
          <ac:spMkLst>
            <pc:docMk/>
            <pc:sldMk cId="1264280385" sldId="279"/>
            <ac:spMk id="2" creationId="{8C331E29-EF02-8691-2369-F86574D4EE03}"/>
          </ac:spMkLst>
        </pc:spChg>
        <pc:spChg chg="mod">
          <ac:chgData name="Marshniel Singh (MIS)" userId="b9b08dbb-d918-474e-8079-930b15b4f838" providerId="ADAL" clId="{FF3411FA-8D30-4D4A-A3D2-F053F5F3C79C}" dt="2023-08-21T05:37:12.798" v="643" actId="26606"/>
          <ac:spMkLst>
            <pc:docMk/>
            <pc:sldMk cId="1264280385" sldId="279"/>
            <ac:spMk id="3" creationId="{2C083734-FFA7-AE48-DB81-90EF8BC27A35}"/>
          </ac:spMkLst>
        </pc:spChg>
        <pc:spChg chg="add del">
          <ac:chgData name="Marshniel Singh (MIS)" userId="b9b08dbb-d918-474e-8079-930b15b4f838" providerId="ADAL" clId="{FF3411FA-8D30-4D4A-A3D2-F053F5F3C79C}" dt="2023-08-21T05:37:12.798" v="643" actId="26606"/>
          <ac:spMkLst>
            <pc:docMk/>
            <pc:sldMk cId="1264280385" sldId="279"/>
            <ac:spMk id="9" creationId="{F13C74B1-5B17-4795-BED0-7140497B445A}"/>
          </ac:spMkLst>
        </pc:spChg>
        <pc:spChg chg="add del">
          <ac:chgData name="Marshniel Singh (MIS)" userId="b9b08dbb-d918-474e-8079-930b15b4f838" providerId="ADAL" clId="{FF3411FA-8D30-4D4A-A3D2-F053F5F3C79C}" dt="2023-08-21T05:37:12.798" v="643" actId="26606"/>
          <ac:spMkLst>
            <pc:docMk/>
            <pc:sldMk cId="1264280385" sldId="279"/>
            <ac:spMk id="11" creationId="{D4974D33-8DC5-464E-8C6D-BE58F0669C17}"/>
          </ac:spMkLst>
        </pc:spChg>
        <pc:spChg chg="add">
          <ac:chgData name="Marshniel Singh (MIS)" userId="b9b08dbb-d918-474e-8079-930b15b4f838" providerId="ADAL" clId="{FF3411FA-8D30-4D4A-A3D2-F053F5F3C79C}" dt="2023-08-21T05:37:12.798" v="643" actId="26606"/>
          <ac:spMkLst>
            <pc:docMk/>
            <pc:sldMk cId="1264280385" sldId="279"/>
            <ac:spMk id="16" creationId="{6B5E2835-4E47-45B3-9CFE-732FF7B05472}"/>
          </ac:spMkLst>
        </pc:spChg>
        <pc:spChg chg="add">
          <ac:chgData name="Marshniel Singh (MIS)" userId="b9b08dbb-d918-474e-8079-930b15b4f838" providerId="ADAL" clId="{FF3411FA-8D30-4D4A-A3D2-F053F5F3C79C}" dt="2023-08-21T05:37:12.798" v="643" actId="26606"/>
          <ac:spMkLst>
            <pc:docMk/>
            <pc:sldMk cId="1264280385" sldId="279"/>
            <ac:spMk id="18" creationId="{5B45AD5D-AA52-4F7B-9362-576A39AD9E09}"/>
          </ac:spMkLst>
        </pc:spChg>
        <pc:spChg chg="add">
          <ac:chgData name="Marshniel Singh (MIS)" userId="b9b08dbb-d918-474e-8079-930b15b4f838" providerId="ADAL" clId="{FF3411FA-8D30-4D4A-A3D2-F053F5F3C79C}" dt="2023-08-21T05:37:12.798" v="643" actId="26606"/>
          <ac:spMkLst>
            <pc:docMk/>
            <pc:sldMk cId="1264280385" sldId="279"/>
            <ac:spMk id="20" creationId="{AEDD7960-4866-4399-BEF6-DD1431AB4E34}"/>
          </ac:spMkLst>
        </pc:spChg>
        <pc:spChg chg="add">
          <ac:chgData name="Marshniel Singh (MIS)" userId="b9b08dbb-d918-474e-8079-930b15b4f838" providerId="ADAL" clId="{FF3411FA-8D30-4D4A-A3D2-F053F5F3C79C}" dt="2023-08-21T05:37:12.798" v="643" actId="26606"/>
          <ac:spMkLst>
            <pc:docMk/>
            <pc:sldMk cId="1264280385" sldId="279"/>
            <ac:spMk id="22" creationId="{55D4142C-5077-457F-A6AD-3FECFDB39685}"/>
          </ac:spMkLst>
        </pc:spChg>
        <pc:spChg chg="add">
          <ac:chgData name="Marshniel Singh (MIS)" userId="b9b08dbb-d918-474e-8079-930b15b4f838" providerId="ADAL" clId="{FF3411FA-8D30-4D4A-A3D2-F053F5F3C79C}" dt="2023-08-21T05:37:12.798" v="643" actId="26606"/>
          <ac:spMkLst>
            <pc:docMk/>
            <pc:sldMk cId="1264280385" sldId="279"/>
            <ac:spMk id="24" creationId="{7A5F0580-5EE9-419F-96EE-B6529EF6E7D0}"/>
          </ac:spMkLst>
        </pc:spChg>
        <pc:picChg chg="add mod ord">
          <ac:chgData name="Marshniel Singh (MIS)" userId="b9b08dbb-d918-474e-8079-930b15b4f838" providerId="ADAL" clId="{FF3411FA-8D30-4D4A-A3D2-F053F5F3C79C}" dt="2023-08-21T05:37:12.798" v="643" actId="26606"/>
          <ac:picMkLst>
            <pc:docMk/>
            <pc:sldMk cId="1264280385" sldId="279"/>
            <ac:picMk id="4" creationId="{230D6D26-D021-4E09-4A04-4C52FA93F40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462A36-6D22-4C4B-9730-9DBC83C70B4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C49645C-5067-4CC9-ADDE-E53FB56A92F6}">
      <dgm:prSet/>
      <dgm:spPr/>
      <dgm:t>
        <a:bodyPr/>
        <a:lstStyle/>
        <a:p>
          <a:r>
            <a:rPr lang="en-US" b="0" i="0" dirty="0"/>
            <a:t>Revolves around a deep interest to </a:t>
          </a:r>
          <a:r>
            <a:rPr lang="en-US" b="1" i="0" dirty="0"/>
            <a:t>understand the people </a:t>
          </a:r>
          <a:r>
            <a:rPr lang="en-US" b="0" i="0" dirty="0"/>
            <a:t>for whom we design products and services.</a:t>
          </a:r>
          <a:endParaRPr lang="en-US" dirty="0"/>
        </a:p>
      </dgm:t>
    </dgm:pt>
    <dgm:pt modelId="{3D341CBB-6FB4-4461-ADA5-35AFF6BEAE71}" type="parTrans" cxnId="{9203C19D-14A6-459F-9A18-17D69A63DFEB}">
      <dgm:prSet/>
      <dgm:spPr/>
      <dgm:t>
        <a:bodyPr/>
        <a:lstStyle/>
        <a:p>
          <a:endParaRPr lang="en-US"/>
        </a:p>
      </dgm:t>
    </dgm:pt>
    <dgm:pt modelId="{B6552816-87C6-40EA-BAD3-6A9C9241AEAA}" type="sibTrans" cxnId="{9203C19D-14A6-459F-9A18-17D69A63DFEB}">
      <dgm:prSet/>
      <dgm:spPr/>
      <dgm:t>
        <a:bodyPr/>
        <a:lstStyle/>
        <a:p>
          <a:endParaRPr lang="en-US"/>
        </a:p>
      </dgm:t>
    </dgm:pt>
    <dgm:pt modelId="{5B57DC7B-3A05-430B-93AA-152C903A5CEC}">
      <dgm:prSet/>
      <dgm:spPr/>
      <dgm:t>
        <a:bodyPr/>
        <a:lstStyle/>
        <a:p>
          <a:r>
            <a:rPr lang="en-US" b="0" i="0" dirty="0"/>
            <a:t>Helps us </a:t>
          </a:r>
          <a:r>
            <a:rPr lang="en-US" b="1" i="0" dirty="0"/>
            <a:t>observe and develop empathy </a:t>
          </a:r>
          <a:r>
            <a:rPr lang="en-US" b="0" i="0" dirty="0"/>
            <a:t>with the target users.</a:t>
          </a:r>
          <a:endParaRPr lang="en-US" dirty="0"/>
        </a:p>
      </dgm:t>
    </dgm:pt>
    <dgm:pt modelId="{7A306078-A0C7-4508-BFF8-B9F52654A35B}" type="parTrans" cxnId="{7E96ECCE-ED5A-4B3B-AFEE-6A29E4DA766A}">
      <dgm:prSet/>
      <dgm:spPr/>
      <dgm:t>
        <a:bodyPr/>
        <a:lstStyle/>
        <a:p>
          <a:endParaRPr lang="en-US"/>
        </a:p>
      </dgm:t>
    </dgm:pt>
    <dgm:pt modelId="{41D5AD7F-4C43-490F-BC3D-F2419609C585}" type="sibTrans" cxnId="{7E96ECCE-ED5A-4B3B-AFEE-6A29E4DA766A}">
      <dgm:prSet/>
      <dgm:spPr/>
      <dgm:t>
        <a:bodyPr/>
        <a:lstStyle/>
        <a:p>
          <a:endParaRPr lang="en-US"/>
        </a:p>
      </dgm:t>
    </dgm:pt>
    <dgm:pt modelId="{CF9B1159-228B-45F8-8DD3-1FC00FB0FF2E}">
      <dgm:prSet/>
      <dgm:spPr/>
      <dgm:t>
        <a:bodyPr/>
        <a:lstStyle/>
        <a:p>
          <a:r>
            <a:rPr lang="en-US" b="0" i="0" dirty="0"/>
            <a:t>Enhances our </a:t>
          </a:r>
          <a:r>
            <a:rPr lang="en-US" b="1" i="0" dirty="0"/>
            <a:t>ability to question - </a:t>
          </a:r>
          <a:r>
            <a:rPr lang="en-US" b="0" i="0" dirty="0"/>
            <a:t>in design thinking you question the problem, the assumptions and the implications.</a:t>
          </a:r>
          <a:endParaRPr lang="en-US" dirty="0"/>
        </a:p>
      </dgm:t>
    </dgm:pt>
    <dgm:pt modelId="{9D51A8A1-CEA0-458D-B40D-7A8C440AD733}" type="parTrans" cxnId="{ACE1E2EB-B731-46DE-BF1C-299655BCE129}">
      <dgm:prSet/>
      <dgm:spPr/>
      <dgm:t>
        <a:bodyPr/>
        <a:lstStyle/>
        <a:p>
          <a:endParaRPr lang="en-US"/>
        </a:p>
      </dgm:t>
    </dgm:pt>
    <dgm:pt modelId="{28126F19-6EE7-4687-98D1-18F9AA35910A}" type="sibTrans" cxnId="{ACE1E2EB-B731-46DE-BF1C-299655BCE129}">
      <dgm:prSet/>
      <dgm:spPr/>
      <dgm:t>
        <a:bodyPr/>
        <a:lstStyle/>
        <a:p>
          <a:endParaRPr lang="en-US"/>
        </a:p>
      </dgm:t>
    </dgm:pt>
    <dgm:pt modelId="{4B3E96A3-9AC5-4F8B-B4E9-74D03E8EE759}">
      <dgm:prSet/>
      <dgm:spPr/>
      <dgm:t>
        <a:bodyPr/>
        <a:lstStyle/>
        <a:p>
          <a:r>
            <a:rPr lang="en-US" b="0" i="0" dirty="0"/>
            <a:t>Proves extremely useful when you tackle </a:t>
          </a:r>
          <a:r>
            <a:rPr lang="en-US" b="1" i="0" dirty="0"/>
            <a:t>problems that are ill-defined or unknown.</a:t>
          </a:r>
          <a:endParaRPr lang="en-US" b="1" dirty="0"/>
        </a:p>
      </dgm:t>
    </dgm:pt>
    <dgm:pt modelId="{4FE3D9B3-8C17-471E-B388-860E1A0933FA}" type="parTrans" cxnId="{BC87F3E8-D11A-4430-B1B7-F58E1E1453B1}">
      <dgm:prSet/>
      <dgm:spPr/>
      <dgm:t>
        <a:bodyPr/>
        <a:lstStyle/>
        <a:p>
          <a:endParaRPr lang="en-US"/>
        </a:p>
      </dgm:t>
    </dgm:pt>
    <dgm:pt modelId="{7627287C-21E6-43A3-A0EA-8D9869DC3C5F}" type="sibTrans" cxnId="{BC87F3E8-D11A-4430-B1B7-F58E1E1453B1}">
      <dgm:prSet/>
      <dgm:spPr/>
      <dgm:t>
        <a:bodyPr/>
        <a:lstStyle/>
        <a:p>
          <a:endParaRPr lang="en-US"/>
        </a:p>
      </dgm:t>
    </dgm:pt>
    <dgm:pt modelId="{532534DB-F421-4F51-9F6B-4F7F8A93111F}">
      <dgm:prSet/>
      <dgm:spPr/>
      <dgm:t>
        <a:bodyPr/>
        <a:lstStyle/>
        <a:p>
          <a:r>
            <a:rPr lang="en-US" b="0" i="0"/>
            <a:t>Involves ongoing experimentation through sketches, prototypes, testing and trials of new concepts and ideas.</a:t>
          </a:r>
          <a:endParaRPr lang="en-US"/>
        </a:p>
      </dgm:t>
    </dgm:pt>
    <dgm:pt modelId="{E3DB1DF7-76BF-4640-AF80-6FDEE42411F4}" type="parTrans" cxnId="{0A9A1B5B-0FFE-4F19-AB63-5310415848BB}">
      <dgm:prSet/>
      <dgm:spPr/>
      <dgm:t>
        <a:bodyPr/>
        <a:lstStyle/>
        <a:p>
          <a:endParaRPr lang="en-US"/>
        </a:p>
      </dgm:t>
    </dgm:pt>
    <dgm:pt modelId="{BE85374A-1AAF-48D7-9564-BF4BFE5CA50F}" type="sibTrans" cxnId="{0A9A1B5B-0FFE-4F19-AB63-5310415848BB}">
      <dgm:prSet/>
      <dgm:spPr/>
      <dgm:t>
        <a:bodyPr/>
        <a:lstStyle/>
        <a:p>
          <a:endParaRPr lang="en-US"/>
        </a:p>
      </dgm:t>
    </dgm:pt>
    <dgm:pt modelId="{03C129E0-BACE-451E-89AB-EA9D51B8F4C5}" type="pres">
      <dgm:prSet presAssocID="{0E462A36-6D22-4C4B-9730-9DBC83C70B41}" presName="vert0" presStyleCnt="0">
        <dgm:presLayoutVars>
          <dgm:dir/>
          <dgm:animOne val="branch"/>
          <dgm:animLvl val="lvl"/>
        </dgm:presLayoutVars>
      </dgm:prSet>
      <dgm:spPr/>
    </dgm:pt>
    <dgm:pt modelId="{AF42A158-3287-46E5-9D8D-2B99AF8BCBE0}" type="pres">
      <dgm:prSet presAssocID="{5C49645C-5067-4CC9-ADDE-E53FB56A92F6}" presName="thickLine" presStyleLbl="alignNode1" presStyleIdx="0" presStyleCnt="5"/>
      <dgm:spPr/>
    </dgm:pt>
    <dgm:pt modelId="{AD45C32E-115E-4498-9602-B7156BAB633E}" type="pres">
      <dgm:prSet presAssocID="{5C49645C-5067-4CC9-ADDE-E53FB56A92F6}" presName="horz1" presStyleCnt="0"/>
      <dgm:spPr/>
    </dgm:pt>
    <dgm:pt modelId="{2B33D3BB-E1EF-46B0-9919-29A4BF9E1B86}" type="pres">
      <dgm:prSet presAssocID="{5C49645C-5067-4CC9-ADDE-E53FB56A92F6}" presName="tx1" presStyleLbl="revTx" presStyleIdx="0" presStyleCnt="5"/>
      <dgm:spPr/>
    </dgm:pt>
    <dgm:pt modelId="{0FDD98AE-2052-4629-B222-0D64695AE724}" type="pres">
      <dgm:prSet presAssocID="{5C49645C-5067-4CC9-ADDE-E53FB56A92F6}" presName="vert1" presStyleCnt="0"/>
      <dgm:spPr/>
    </dgm:pt>
    <dgm:pt modelId="{E63E6FC5-D964-4CBB-BA92-0D36B396AE85}" type="pres">
      <dgm:prSet presAssocID="{5B57DC7B-3A05-430B-93AA-152C903A5CEC}" presName="thickLine" presStyleLbl="alignNode1" presStyleIdx="1" presStyleCnt="5"/>
      <dgm:spPr/>
    </dgm:pt>
    <dgm:pt modelId="{050A7176-C523-4A6E-8AF9-FA62DB95F694}" type="pres">
      <dgm:prSet presAssocID="{5B57DC7B-3A05-430B-93AA-152C903A5CEC}" presName="horz1" presStyleCnt="0"/>
      <dgm:spPr/>
    </dgm:pt>
    <dgm:pt modelId="{2B53AD94-5225-48F4-8840-B6E512093DDE}" type="pres">
      <dgm:prSet presAssocID="{5B57DC7B-3A05-430B-93AA-152C903A5CEC}" presName="tx1" presStyleLbl="revTx" presStyleIdx="1" presStyleCnt="5"/>
      <dgm:spPr/>
    </dgm:pt>
    <dgm:pt modelId="{96006B9C-2179-45EA-9F53-60028DFCFE8F}" type="pres">
      <dgm:prSet presAssocID="{5B57DC7B-3A05-430B-93AA-152C903A5CEC}" presName="vert1" presStyleCnt="0"/>
      <dgm:spPr/>
    </dgm:pt>
    <dgm:pt modelId="{D62CFCF1-479E-45BF-88AA-6D4E46391F2F}" type="pres">
      <dgm:prSet presAssocID="{CF9B1159-228B-45F8-8DD3-1FC00FB0FF2E}" presName="thickLine" presStyleLbl="alignNode1" presStyleIdx="2" presStyleCnt="5"/>
      <dgm:spPr/>
    </dgm:pt>
    <dgm:pt modelId="{8AB93694-B242-4019-882A-070B966DCF5B}" type="pres">
      <dgm:prSet presAssocID="{CF9B1159-228B-45F8-8DD3-1FC00FB0FF2E}" presName="horz1" presStyleCnt="0"/>
      <dgm:spPr/>
    </dgm:pt>
    <dgm:pt modelId="{E760E1CF-DEF8-4C14-AF15-075357D51DDD}" type="pres">
      <dgm:prSet presAssocID="{CF9B1159-228B-45F8-8DD3-1FC00FB0FF2E}" presName="tx1" presStyleLbl="revTx" presStyleIdx="2" presStyleCnt="5"/>
      <dgm:spPr/>
    </dgm:pt>
    <dgm:pt modelId="{117604EB-3644-4C7D-9F0F-FBFFA8FD48B7}" type="pres">
      <dgm:prSet presAssocID="{CF9B1159-228B-45F8-8DD3-1FC00FB0FF2E}" presName="vert1" presStyleCnt="0"/>
      <dgm:spPr/>
    </dgm:pt>
    <dgm:pt modelId="{7A822C81-062A-4538-B251-54607ACC491D}" type="pres">
      <dgm:prSet presAssocID="{4B3E96A3-9AC5-4F8B-B4E9-74D03E8EE759}" presName="thickLine" presStyleLbl="alignNode1" presStyleIdx="3" presStyleCnt="5"/>
      <dgm:spPr/>
    </dgm:pt>
    <dgm:pt modelId="{D91A732B-C0E6-4399-9316-B4D494E17BCD}" type="pres">
      <dgm:prSet presAssocID="{4B3E96A3-9AC5-4F8B-B4E9-74D03E8EE759}" presName="horz1" presStyleCnt="0"/>
      <dgm:spPr/>
    </dgm:pt>
    <dgm:pt modelId="{8537BAF6-182D-47A0-9002-6EB9FBB18F45}" type="pres">
      <dgm:prSet presAssocID="{4B3E96A3-9AC5-4F8B-B4E9-74D03E8EE759}" presName="tx1" presStyleLbl="revTx" presStyleIdx="3" presStyleCnt="5"/>
      <dgm:spPr/>
    </dgm:pt>
    <dgm:pt modelId="{A4DDDC91-085F-46F0-8156-E14A3EF5A76A}" type="pres">
      <dgm:prSet presAssocID="{4B3E96A3-9AC5-4F8B-B4E9-74D03E8EE759}" presName="vert1" presStyleCnt="0"/>
      <dgm:spPr/>
    </dgm:pt>
    <dgm:pt modelId="{09CD784B-1A79-455D-AF6C-3F070F42E013}" type="pres">
      <dgm:prSet presAssocID="{532534DB-F421-4F51-9F6B-4F7F8A93111F}" presName="thickLine" presStyleLbl="alignNode1" presStyleIdx="4" presStyleCnt="5"/>
      <dgm:spPr/>
    </dgm:pt>
    <dgm:pt modelId="{4A52DD90-21AB-40E7-8C88-101F862F5F22}" type="pres">
      <dgm:prSet presAssocID="{532534DB-F421-4F51-9F6B-4F7F8A93111F}" presName="horz1" presStyleCnt="0"/>
      <dgm:spPr/>
    </dgm:pt>
    <dgm:pt modelId="{95B683BA-4AC6-4538-95AA-115F79B27410}" type="pres">
      <dgm:prSet presAssocID="{532534DB-F421-4F51-9F6B-4F7F8A93111F}" presName="tx1" presStyleLbl="revTx" presStyleIdx="4" presStyleCnt="5"/>
      <dgm:spPr/>
    </dgm:pt>
    <dgm:pt modelId="{B1E0D91B-D62E-4DAA-8CC4-701C385A8EB1}" type="pres">
      <dgm:prSet presAssocID="{532534DB-F421-4F51-9F6B-4F7F8A93111F}" presName="vert1" presStyleCnt="0"/>
      <dgm:spPr/>
    </dgm:pt>
  </dgm:ptLst>
  <dgm:cxnLst>
    <dgm:cxn modelId="{C0570826-BA2B-48F0-A476-319B744D63FA}" type="presOf" srcId="{0E462A36-6D22-4C4B-9730-9DBC83C70B41}" destId="{03C129E0-BACE-451E-89AB-EA9D51B8F4C5}" srcOrd="0" destOrd="0" presId="urn:microsoft.com/office/officeart/2008/layout/LinedList"/>
    <dgm:cxn modelId="{B14C0C36-D685-4C69-88F5-F1D26370C5F1}" type="presOf" srcId="{532534DB-F421-4F51-9F6B-4F7F8A93111F}" destId="{95B683BA-4AC6-4538-95AA-115F79B27410}" srcOrd="0" destOrd="0" presId="urn:microsoft.com/office/officeart/2008/layout/LinedList"/>
    <dgm:cxn modelId="{0A9A1B5B-0FFE-4F19-AB63-5310415848BB}" srcId="{0E462A36-6D22-4C4B-9730-9DBC83C70B41}" destId="{532534DB-F421-4F51-9F6B-4F7F8A93111F}" srcOrd="4" destOrd="0" parTransId="{E3DB1DF7-76BF-4640-AF80-6FDEE42411F4}" sibTransId="{BE85374A-1AAF-48D7-9564-BF4BFE5CA50F}"/>
    <dgm:cxn modelId="{59A5F868-E766-43A7-8561-884214DA55C5}" type="presOf" srcId="{CF9B1159-228B-45F8-8DD3-1FC00FB0FF2E}" destId="{E760E1CF-DEF8-4C14-AF15-075357D51DDD}" srcOrd="0" destOrd="0" presId="urn:microsoft.com/office/officeart/2008/layout/LinedList"/>
    <dgm:cxn modelId="{6D178D82-8155-4830-AE15-37B12A6B1535}" type="presOf" srcId="{5C49645C-5067-4CC9-ADDE-E53FB56A92F6}" destId="{2B33D3BB-E1EF-46B0-9919-29A4BF9E1B86}" srcOrd="0" destOrd="0" presId="urn:microsoft.com/office/officeart/2008/layout/LinedList"/>
    <dgm:cxn modelId="{9203C19D-14A6-459F-9A18-17D69A63DFEB}" srcId="{0E462A36-6D22-4C4B-9730-9DBC83C70B41}" destId="{5C49645C-5067-4CC9-ADDE-E53FB56A92F6}" srcOrd="0" destOrd="0" parTransId="{3D341CBB-6FB4-4461-ADA5-35AFF6BEAE71}" sibTransId="{B6552816-87C6-40EA-BAD3-6A9C9241AEAA}"/>
    <dgm:cxn modelId="{3A6BAEC0-9BAC-4C5F-AA90-67F48DD7B439}" type="presOf" srcId="{5B57DC7B-3A05-430B-93AA-152C903A5CEC}" destId="{2B53AD94-5225-48F4-8840-B6E512093DDE}" srcOrd="0" destOrd="0" presId="urn:microsoft.com/office/officeart/2008/layout/LinedList"/>
    <dgm:cxn modelId="{7E96ECCE-ED5A-4B3B-AFEE-6A29E4DA766A}" srcId="{0E462A36-6D22-4C4B-9730-9DBC83C70B41}" destId="{5B57DC7B-3A05-430B-93AA-152C903A5CEC}" srcOrd="1" destOrd="0" parTransId="{7A306078-A0C7-4508-BFF8-B9F52654A35B}" sibTransId="{41D5AD7F-4C43-490F-BC3D-F2419609C585}"/>
    <dgm:cxn modelId="{7BFC88DE-7C9D-435D-A87A-ABBDB421E1BC}" type="presOf" srcId="{4B3E96A3-9AC5-4F8B-B4E9-74D03E8EE759}" destId="{8537BAF6-182D-47A0-9002-6EB9FBB18F45}" srcOrd="0" destOrd="0" presId="urn:microsoft.com/office/officeart/2008/layout/LinedList"/>
    <dgm:cxn modelId="{BC87F3E8-D11A-4430-B1B7-F58E1E1453B1}" srcId="{0E462A36-6D22-4C4B-9730-9DBC83C70B41}" destId="{4B3E96A3-9AC5-4F8B-B4E9-74D03E8EE759}" srcOrd="3" destOrd="0" parTransId="{4FE3D9B3-8C17-471E-B388-860E1A0933FA}" sibTransId="{7627287C-21E6-43A3-A0EA-8D9869DC3C5F}"/>
    <dgm:cxn modelId="{ACE1E2EB-B731-46DE-BF1C-299655BCE129}" srcId="{0E462A36-6D22-4C4B-9730-9DBC83C70B41}" destId="{CF9B1159-228B-45F8-8DD3-1FC00FB0FF2E}" srcOrd="2" destOrd="0" parTransId="{9D51A8A1-CEA0-458D-B40D-7A8C440AD733}" sibTransId="{28126F19-6EE7-4687-98D1-18F9AA35910A}"/>
    <dgm:cxn modelId="{D201C426-B76E-485B-A899-C65CF743B51A}" type="presParOf" srcId="{03C129E0-BACE-451E-89AB-EA9D51B8F4C5}" destId="{AF42A158-3287-46E5-9D8D-2B99AF8BCBE0}" srcOrd="0" destOrd="0" presId="urn:microsoft.com/office/officeart/2008/layout/LinedList"/>
    <dgm:cxn modelId="{025CE18F-B0FA-41D2-9FFB-F587B5BB64C6}" type="presParOf" srcId="{03C129E0-BACE-451E-89AB-EA9D51B8F4C5}" destId="{AD45C32E-115E-4498-9602-B7156BAB633E}" srcOrd="1" destOrd="0" presId="urn:microsoft.com/office/officeart/2008/layout/LinedList"/>
    <dgm:cxn modelId="{F7CF0CB4-AC77-4F82-9B55-B14127F064BB}" type="presParOf" srcId="{AD45C32E-115E-4498-9602-B7156BAB633E}" destId="{2B33D3BB-E1EF-46B0-9919-29A4BF9E1B86}" srcOrd="0" destOrd="0" presId="urn:microsoft.com/office/officeart/2008/layout/LinedList"/>
    <dgm:cxn modelId="{61BBB8FC-E776-4E3B-8352-5D8467FDFDE7}" type="presParOf" srcId="{AD45C32E-115E-4498-9602-B7156BAB633E}" destId="{0FDD98AE-2052-4629-B222-0D64695AE724}" srcOrd="1" destOrd="0" presId="urn:microsoft.com/office/officeart/2008/layout/LinedList"/>
    <dgm:cxn modelId="{008DD277-6B5A-493F-A5ED-7801B5947ABF}" type="presParOf" srcId="{03C129E0-BACE-451E-89AB-EA9D51B8F4C5}" destId="{E63E6FC5-D964-4CBB-BA92-0D36B396AE85}" srcOrd="2" destOrd="0" presId="urn:microsoft.com/office/officeart/2008/layout/LinedList"/>
    <dgm:cxn modelId="{1400F65D-6223-49CF-8F9B-7D3B2CBA903B}" type="presParOf" srcId="{03C129E0-BACE-451E-89AB-EA9D51B8F4C5}" destId="{050A7176-C523-4A6E-8AF9-FA62DB95F694}" srcOrd="3" destOrd="0" presId="urn:microsoft.com/office/officeart/2008/layout/LinedList"/>
    <dgm:cxn modelId="{2CF9EAD0-3562-4E48-99BF-46F6C7C20404}" type="presParOf" srcId="{050A7176-C523-4A6E-8AF9-FA62DB95F694}" destId="{2B53AD94-5225-48F4-8840-B6E512093DDE}" srcOrd="0" destOrd="0" presId="urn:microsoft.com/office/officeart/2008/layout/LinedList"/>
    <dgm:cxn modelId="{82342500-8FE3-4F6B-8987-77A66890593E}" type="presParOf" srcId="{050A7176-C523-4A6E-8AF9-FA62DB95F694}" destId="{96006B9C-2179-45EA-9F53-60028DFCFE8F}" srcOrd="1" destOrd="0" presId="urn:microsoft.com/office/officeart/2008/layout/LinedList"/>
    <dgm:cxn modelId="{ABBCBA38-D990-4FB6-A9B8-3039327A18D3}" type="presParOf" srcId="{03C129E0-BACE-451E-89AB-EA9D51B8F4C5}" destId="{D62CFCF1-479E-45BF-88AA-6D4E46391F2F}" srcOrd="4" destOrd="0" presId="urn:microsoft.com/office/officeart/2008/layout/LinedList"/>
    <dgm:cxn modelId="{443A2CC6-1EBA-4DAB-9933-83EBCDCDB86E}" type="presParOf" srcId="{03C129E0-BACE-451E-89AB-EA9D51B8F4C5}" destId="{8AB93694-B242-4019-882A-070B966DCF5B}" srcOrd="5" destOrd="0" presId="urn:microsoft.com/office/officeart/2008/layout/LinedList"/>
    <dgm:cxn modelId="{EBCBED9C-26D4-4074-9D60-7B8A38E92E9C}" type="presParOf" srcId="{8AB93694-B242-4019-882A-070B966DCF5B}" destId="{E760E1CF-DEF8-4C14-AF15-075357D51DDD}" srcOrd="0" destOrd="0" presId="urn:microsoft.com/office/officeart/2008/layout/LinedList"/>
    <dgm:cxn modelId="{5039C74B-DE06-4851-88EF-409B7028962B}" type="presParOf" srcId="{8AB93694-B242-4019-882A-070B966DCF5B}" destId="{117604EB-3644-4C7D-9F0F-FBFFA8FD48B7}" srcOrd="1" destOrd="0" presId="urn:microsoft.com/office/officeart/2008/layout/LinedList"/>
    <dgm:cxn modelId="{7A24FFD4-2E52-4572-9F41-52BB80482AB9}" type="presParOf" srcId="{03C129E0-BACE-451E-89AB-EA9D51B8F4C5}" destId="{7A822C81-062A-4538-B251-54607ACC491D}" srcOrd="6" destOrd="0" presId="urn:microsoft.com/office/officeart/2008/layout/LinedList"/>
    <dgm:cxn modelId="{6103E81F-26D9-40A9-AF27-4F7CCA617E8C}" type="presParOf" srcId="{03C129E0-BACE-451E-89AB-EA9D51B8F4C5}" destId="{D91A732B-C0E6-4399-9316-B4D494E17BCD}" srcOrd="7" destOrd="0" presId="urn:microsoft.com/office/officeart/2008/layout/LinedList"/>
    <dgm:cxn modelId="{28FC5680-B66E-4E61-B340-E2C0B399B622}" type="presParOf" srcId="{D91A732B-C0E6-4399-9316-B4D494E17BCD}" destId="{8537BAF6-182D-47A0-9002-6EB9FBB18F45}" srcOrd="0" destOrd="0" presId="urn:microsoft.com/office/officeart/2008/layout/LinedList"/>
    <dgm:cxn modelId="{8E299FD5-6529-4EE5-A65D-D2CD84C7A500}" type="presParOf" srcId="{D91A732B-C0E6-4399-9316-B4D494E17BCD}" destId="{A4DDDC91-085F-46F0-8156-E14A3EF5A76A}" srcOrd="1" destOrd="0" presId="urn:microsoft.com/office/officeart/2008/layout/LinedList"/>
    <dgm:cxn modelId="{B008C20F-178E-49BE-B984-F6EEBD361CD6}" type="presParOf" srcId="{03C129E0-BACE-451E-89AB-EA9D51B8F4C5}" destId="{09CD784B-1A79-455D-AF6C-3F070F42E013}" srcOrd="8" destOrd="0" presId="urn:microsoft.com/office/officeart/2008/layout/LinedList"/>
    <dgm:cxn modelId="{5FE7C52F-2547-4779-90E9-DDD5B4DB4CB8}" type="presParOf" srcId="{03C129E0-BACE-451E-89AB-EA9D51B8F4C5}" destId="{4A52DD90-21AB-40E7-8C88-101F862F5F22}" srcOrd="9" destOrd="0" presId="urn:microsoft.com/office/officeart/2008/layout/LinedList"/>
    <dgm:cxn modelId="{4EF3F96F-E073-4E10-807B-384E7190AA62}" type="presParOf" srcId="{4A52DD90-21AB-40E7-8C88-101F862F5F22}" destId="{95B683BA-4AC6-4538-95AA-115F79B27410}" srcOrd="0" destOrd="0" presId="urn:microsoft.com/office/officeart/2008/layout/LinedList"/>
    <dgm:cxn modelId="{8E03F8C9-E8E3-48D0-A5C1-DDABB6BD428A}" type="presParOf" srcId="{4A52DD90-21AB-40E7-8C88-101F862F5F22}" destId="{B1E0D91B-D62E-4DAA-8CC4-701C385A8E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2A158-3287-46E5-9D8D-2B99AF8BCBE0}">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3D3BB-E1EF-46B0-9919-29A4BF9E1B86}">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Revolves around a deep interest to </a:t>
          </a:r>
          <a:r>
            <a:rPr lang="en-US" sz="2200" b="1" i="0" kern="1200" dirty="0"/>
            <a:t>understand the people </a:t>
          </a:r>
          <a:r>
            <a:rPr lang="en-US" sz="2200" b="0" i="0" kern="1200" dirty="0"/>
            <a:t>for whom we design products and services.</a:t>
          </a:r>
          <a:endParaRPr lang="en-US" sz="2200" kern="1200" dirty="0"/>
        </a:p>
      </dsp:txBody>
      <dsp:txXfrm>
        <a:off x="0" y="675"/>
        <a:ext cx="6900512" cy="1106957"/>
      </dsp:txXfrm>
    </dsp:sp>
    <dsp:sp modelId="{E63E6FC5-D964-4CBB-BA92-0D36B396AE85}">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3AD94-5225-48F4-8840-B6E512093DDE}">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Helps us </a:t>
          </a:r>
          <a:r>
            <a:rPr lang="en-US" sz="2200" b="1" i="0" kern="1200" dirty="0"/>
            <a:t>observe and develop empathy </a:t>
          </a:r>
          <a:r>
            <a:rPr lang="en-US" sz="2200" b="0" i="0" kern="1200" dirty="0"/>
            <a:t>with the target users.</a:t>
          </a:r>
          <a:endParaRPr lang="en-US" sz="2200" kern="1200" dirty="0"/>
        </a:p>
      </dsp:txBody>
      <dsp:txXfrm>
        <a:off x="0" y="1107633"/>
        <a:ext cx="6900512" cy="1106957"/>
      </dsp:txXfrm>
    </dsp:sp>
    <dsp:sp modelId="{D62CFCF1-479E-45BF-88AA-6D4E46391F2F}">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60E1CF-DEF8-4C14-AF15-075357D51DDD}">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Enhances our </a:t>
          </a:r>
          <a:r>
            <a:rPr lang="en-US" sz="2200" b="1" i="0" kern="1200" dirty="0"/>
            <a:t>ability to question - </a:t>
          </a:r>
          <a:r>
            <a:rPr lang="en-US" sz="2200" b="0" i="0" kern="1200" dirty="0"/>
            <a:t>in design thinking you question the problem, the assumptions and the implications.</a:t>
          </a:r>
          <a:endParaRPr lang="en-US" sz="2200" kern="1200" dirty="0"/>
        </a:p>
      </dsp:txBody>
      <dsp:txXfrm>
        <a:off x="0" y="2214591"/>
        <a:ext cx="6900512" cy="1106957"/>
      </dsp:txXfrm>
    </dsp:sp>
    <dsp:sp modelId="{7A822C81-062A-4538-B251-54607ACC491D}">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7BAF6-182D-47A0-9002-6EB9FBB18F45}">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Proves extremely useful when you tackle </a:t>
          </a:r>
          <a:r>
            <a:rPr lang="en-US" sz="2200" b="1" i="0" kern="1200" dirty="0"/>
            <a:t>problems that are ill-defined or unknown.</a:t>
          </a:r>
          <a:endParaRPr lang="en-US" sz="2200" b="1" kern="1200" dirty="0"/>
        </a:p>
      </dsp:txBody>
      <dsp:txXfrm>
        <a:off x="0" y="3321549"/>
        <a:ext cx="6900512" cy="1106957"/>
      </dsp:txXfrm>
    </dsp:sp>
    <dsp:sp modelId="{09CD784B-1A79-455D-AF6C-3F070F42E013}">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683BA-4AC6-4538-95AA-115F79B27410}">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Involves ongoing experimentation through sketches, prototypes, testing and trials of new concepts and ideas.</a:t>
          </a:r>
          <a:endParaRPr lang="en-US" sz="2200" kern="1200"/>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C9351-BE22-4B7D-85CD-F90650D976AF}"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8D6EB-982A-4CDE-A0EA-E729CD477E6A}" type="slidenum">
              <a:rPr lang="en-US" smtClean="0"/>
              <a:t>‹#›</a:t>
            </a:fld>
            <a:endParaRPr lang="en-US"/>
          </a:p>
        </p:txBody>
      </p:sp>
    </p:spTree>
    <p:extLst>
      <p:ext uri="{BB962C8B-B14F-4D97-AF65-F5344CB8AC3E}">
        <p14:creationId xmlns:p14="http://schemas.microsoft.com/office/powerpoint/2010/main" val="1194750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dtech-class.com/2021/06/16/design-thinking-in-the-elementary-school-classro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https://edtech-class.com/2021/06/16/design-thinking-in-the-elementary-school-classroom/</a:t>
            </a:r>
            <a:r>
              <a:rPr lang="en-US" dirty="0"/>
              <a:t> for assistance</a:t>
            </a:r>
          </a:p>
        </p:txBody>
      </p:sp>
      <p:sp>
        <p:nvSpPr>
          <p:cNvPr id="4" name="Slide Number Placeholder 3"/>
          <p:cNvSpPr>
            <a:spLocks noGrp="1"/>
          </p:cNvSpPr>
          <p:nvPr>
            <p:ph type="sldNum" sz="quarter" idx="5"/>
          </p:nvPr>
        </p:nvSpPr>
        <p:spPr/>
        <p:txBody>
          <a:bodyPr/>
          <a:lstStyle/>
          <a:p>
            <a:fld id="{DB88D6EB-982A-4CDE-A0EA-E729CD477E6A}" type="slidenum">
              <a:rPr lang="en-US" smtClean="0"/>
              <a:t>20</a:t>
            </a:fld>
            <a:endParaRPr lang="en-US"/>
          </a:p>
        </p:txBody>
      </p:sp>
    </p:spTree>
    <p:extLst>
      <p:ext uri="{BB962C8B-B14F-4D97-AF65-F5344CB8AC3E}">
        <p14:creationId xmlns:p14="http://schemas.microsoft.com/office/powerpoint/2010/main" val="106695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FEBC-13EC-A1B4-9482-BEEB588A6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98F5AB-D7A7-9287-002F-1C78BADD04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788011-AE14-A7A2-7B6C-219DE3F8B16F}"/>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5" name="Footer Placeholder 4">
            <a:extLst>
              <a:ext uri="{FF2B5EF4-FFF2-40B4-BE49-F238E27FC236}">
                <a16:creationId xmlns:a16="http://schemas.microsoft.com/office/drawing/2014/main" id="{2EE7CFC8-624E-6366-4F07-0586DDCEB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A4BDB-D005-B0E2-D93A-F753DA497EBF}"/>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109637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6F1A-2153-F892-4B93-E642824741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090D87-2D16-852E-F7B5-77DEADAE79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D51BA-8DC3-2CC1-DF0A-7D6B30AE0887}"/>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5" name="Footer Placeholder 4">
            <a:extLst>
              <a:ext uri="{FF2B5EF4-FFF2-40B4-BE49-F238E27FC236}">
                <a16:creationId xmlns:a16="http://schemas.microsoft.com/office/drawing/2014/main" id="{C650B23A-9C7B-E87F-F3B3-5D89AA5C4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E4408-9D4C-527A-409B-1398203F9795}"/>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190621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8A7ECB-CBB8-CFFA-A702-004CE2FED5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F21DED-F782-29BD-0219-BF0B6BF99C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1B7A9-3F31-2CB0-E5D7-096F76B4CC26}"/>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5" name="Footer Placeholder 4">
            <a:extLst>
              <a:ext uri="{FF2B5EF4-FFF2-40B4-BE49-F238E27FC236}">
                <a16:creationId xmlns:a16="http://schemas.microsoft.com/office/drawing/2014/main" id="{BFE295E1-83F7-DDF4-5BDE-1FB8A7645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11800-F9D5-7ED3-795E-4199B45B2D90}"/>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213590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8CB4-2BAF-1400-9F54-DB9C48430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431C22-2A6C-DEBC-E5A8-993D6A97A8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449C3-73F8-362F-15C0-9ED5A46EE375}"/>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5" name="Footer Placeholder 4">
            <a:extLst>
              <a:ext uri="{FF2B5EF4-FFF2-40B4-BE49-F238E27FC236}">
                <a16:creationId xmlns:a16="http://schemas.microsoft.com/office/drawing/2014/main" id="{1C01F206-197F-F08B-DBAA-C1D7EE99A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2EF28-8401-540F-C779-3A97102EBAEE}"/>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363842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7160-F1CD-4970-C063-0224F9ACF3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D9A59-1422-9FE6-EF42-D803E3641A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4341E8-668E-8B1D-A8EC-F1BF0CEBC23A}"/>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5" name="Footer Placeholder 4">
            <a:extLst>
              <a:ext uri="{FF2B5EF4-FFF2-40B4-BE49-F238E27FC236}">
                <a16:creationId xmlns:a16="http://schemas.microsoft.com/office/drawing/2014/main" id="{8E6BECB5-CFBE-E12B-0124-9C8A6B013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77AE0-68FE-962F-12C1-CD259DF691B6}"/>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148102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1F2A-9425-E4E8-AE1E-E793E2C822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544DB9-0493-9108-C1D5-0631A4C3B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4A6A36-BDD9-AFA4-3DED-F7564E9F0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A9CC9-9BCD-6A0E-7D65-CC7136A82767}"/>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6" name="Footer Placeholder 5">
            <a:extLst>
              <a:ext uri="{FF2B5EF4-FFF2-40B4-BE49-F238E27FC236}">
                <a16:creationId xmlns:a16="http://schemas.microsoft.com/office/drawing/2014/main" id="{C43860F3-E592-5115-E85F-E7FAD593D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97AC0-3810-9BB8-2323-5B687C87FE9E}"/>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1043071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5C96-8752-F8FA-D63A-ABA3ECE3A7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35658-B8A5-D1EF-2C3C-45EFE528E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534F01-B7BA-55BC-59F4-F96AC60D7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7FABE7-DD0F-F3F8-D919-9AD379B201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6C957C-047F-C948-3E8C-D73C7DD42B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DF1DA5-AE51-33DA-A0E3-A9F91201E284}"/>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8" name="Footer Placeholder 7">
            <a:extLst>
              <a:ext uri="{FF2B5EF4-FFF2-40B4-BE49-F238E27FC236}">
                <a16:creationId xmlns:a16="http://schemas.microsoft.com/office/drawing/2014/main" id="{2CFC3320-817F-EAA7-4440-CB7613F579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153EC6-E940-2723-2ED1-84386A815F58}"/>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521863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211B-5891-534A-233B-2F11FCB35E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D30A6E-EB65-9749-9FEB-066D3545132E}"/>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4" name="Footer Placeholder 3">
            <a:extLst>
              <a:ext uri="{FF2B5EF4-FFF2-40B4-BE49-F238E27FC236}">
                <a16:creationId xmlns:a16="http://schemas.microsoft.com/office/drawing/2014/main" id="{4A4DEF36-27BB-124F-8770-A31678AEE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E9CDDF-060C-E0F8-04C4-54C14E497937}"/>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253343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BD47E3-536B-6806-034B-ECFDABE12181}"/>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3" name="Footer Placeholder 2">
            <a:extLst>
              <a:ext uri="{FF2B5EF4-FFF2-40B4-BE49-F238E27FC236}">
                <a16:creationId xmlns:a16="http://schemas.microsoft.com/office/drawing/2014/main" id="{BD634B0A-0AD0-0FDC-49D4-0A0010819E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AAAED-98F4-B4C0-9C8A-A31DF6E61B39}"/>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35129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26CF2-9A4C-E392-9220-990C26D86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129D45-44E2-7F10-1E64-DF4C59C2AD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B5C54B-A480-2AF5-451C-2AA7A8EA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317C7-9E2A-8F5D-5E23-377EE371225C}"/>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6" name="Footer Placeholder 5">
            <a:extLst>
              <a:ext uri="{FF2B5EF4-FFF2-40B4-BE49-F238E27FC236}">
                <a16:creationId xmlns:a16="http://schemas.microsoft.com/office/drawing/2014/main" id="{995E11E8-E1D1-1C88-BE8B-245ACE984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A2C4DC-9A7D-0DF2-AD1E-DBC7835E5A3D}"/>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3791774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C82D-10F1-AD75-61F2-BF15CAF99C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F4A1F-79BB-8773-200D-4D042A8F6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F239F8-58C5-3B4F-7469-5D34EEE9B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6E58CF-574F-FB35-EA60-AAF6132DA58A}"/>
              </a:ext>
            </a:extLst>
          </p:cNvPr>
          <p:cNvSpPr>
            <a:spLocks noGrp="1"/>
          </p:cNvSpPr>
          <p:nvPr>
            <p:ph type="dt" sz="half" idx="10"/>
          </p:nvPr>
        </p:nvSpPr>
        <p:spPr/>
        <p:txBody>
          <a:bodyPr/>
          <a:lstStyle/>
          <a:p>
            <a:fld id="{16937E87-8641-45CF-B40B-4FD5E34B31F9}" type="datetimeFigureOut">
              <a:rPr lang="en-US" smtClean="0"/>
              <a:t>8/21/2023</a:t>
            </a:fld>
            <a:endParaRPr lang="en-US"/>
          </a:p>
        </p:txBody>
      </p:sp>
      <p:sp>
        <p:nvSpPr>
          <p:cNvPr id="6" name="Footer Placeholder 5">
            <a:extLst>
              <a:ext uri="{FF2B5EF4-FFF2-40B4-BE49-F238E27FC236}">
                <a16:creationId xmlns:a16="http://schemas.microsoft.com/office/drawing/2014/main" id="{83A21E35-B191-7AB3-1398-15EE41C1C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122DC-6560-2876-428C-3C5AB47FC64B}"/>
              </a:ext>
            </a:extLst>
          </p:cNvPr>
          <p:cNvSpPr>
            <a:spLocks noGrp="1"/>
          </p:cNvSpPr>
          <p:nvPr>
            <p:ph type="sldNum" sz="quarter" idx="12"/>
          </p:nvPr>
        </p:nvSpPr>
        <p:spPr/>
        <p:txBody>
          <a:bodyPr/>
          <a:lstStyle/>
          <a:p>
            <a:fld id="{B8A156F8-0AE2-43C7-9B78-71CAA4680233}" type="slidenum">
              <a:rPr lang="en-US" smtClean="0"/>
              <a:t>‹#›</a:t>
            </a:fld>
            <a:endParaRPr lang="en-US"/>
          </a:p>
        </p:txBody>
      </p:sp>
    </p:spTree>
    <p:extLst>
      <p:ext uri="{BB962C8B-B14F-4D97-AF65-F5344CB8AC3E}">
        <p14:creationId xmlns:p14="http://schemas.microsoft.com/office/powerpoint/2010/main" val="1927481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EF32B-F0F7-C51D-8FC8-D6E052EC2B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2103A-C1AD-EC8B-5303-AEE81848B7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EEC15-38C8-F509-D642-DF9303CE3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37E87-8641-45CF-B40B-4FD5E34B31F9}" type="datetimeFigureOut">
              <a:rPr lang="en-US" smtClean="0"/>
              <a:t>8/21/2023</a:t>
            </a:fld>
            <a:endParaRPr lang="en-US"/>
          </a:p>
        </p:txBody>
      </p:sp>
      <p:sp>
        <p:nvSpPr>
          <p:cNvPr id="5" name="Footer Placeholder 4">
            <a:extLst>
              <a:ext uri="{FF2B5EF4-FFF2-40B4-BE49-F238E27FC236}">
                <a16:creationId xmlns:a16="http://schemas.microsoft.com/office/drawing/2014/main" id="{7259E93F-0AFE-A053-D03A-CA414E097D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DC598-3C1D-40CB-B891-3DA9DA8C9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156F8-0AE2-43C7-9B78-71CAA4680233}" type="slidenum">
              <a:rPr lang="en-US" smtClean="0"/>
              <a:t>‹#›</a:t>
            </a:fld>
            <a:endParaRPr lang="en-US"/>
          </a:p>
        </p:txBody>
      </p:sp>
    </p:spTree>
    <p:extLst>
      <p:ext uri="{BB962C8B-B14F-4D97-AF65-F5344CB8AC3E}">
        <p14:creationId xmlns:p14="http://schemas.microsoft.com/office/powerpoint/2010/main" val="2041717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productplan.com/glossary/5-ws-and-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nteraction-design.org/literature/topics/empathiz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nteraction-design.org/literature/article/empathy-map-why-and-how-to-use-it" TargetMode="External"/><Relationship Id="rId2" Type="http://schemas.openxmlformats.org/officeDocument/2006/relationships/hyperlink" Target="https://www.interaction-design.org/literature/topics/brainstorming" TargetMode="External"/><Relationship Id="rId1" Type="http://schemas.openxmlformats.org/officeDocument/2006/relationships/slideLayout" Target="../slideLayouts/slideLayout2.xml"/><Relationship Id="rId5" Type="http://schemas.openxmlformats.org/officeDocument/2006/relationships/hyperlink" Target="https://www.interaction-design.org/literature/topics/personas" TargetMode="External"/><Relationship Id="rId4" Type="http://schemas.openxmlformats.org/officeDocument/2006/relationships/hyperlink" Target="https://www.interaction-design.org/literature/topics/customer-journey-m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nteraction-design.org/literature/topics/user-personas" TargetMode="External"/><Relationship Id="rId2" Type="http://schemas.openxmlformats.org/officeDocument/2006/relationships/hyperlink" Target="https://www.interaction-design.org/literature/topics/problem-statements"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interaction-design.org/literature/topics/ideatio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ublic-media.interaction-design.org/pdf/Brainstorm.pdf" TargetMode="External"/><Relationship Id="rId2" Type="http://schemas.openxmlformats.org/officeDocument/2006/relationships/hyperlink" Target="https://www.interaction-design.org/literature/topics/brainstorm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teraction-design.org/literature/topics/prototyping" TargetMode="External"/><Relationship Id="rId2" Type="http://schemas.openxmlformats.org/officeDocument/2006/relationships/hyperlink" Target="https://www.interaction-design.org/literature/topics/paper-prototyping" TargetMode="External"/><Relationship Id="rId1" Type="http://schemas.openxmlformats.org/officeDocument/2006/relationships/slideLayout" Target="../slideLayouts/slideLayout2.xml"/><Relationship Id="rId4" Type="http://schemas.openxmlformats.org/officeDocument/2006/relationships/hyperlink" Target="https://www.interaction-design.org/literature/topics/brainstorm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und button with a person's face&#10;&#10;Description automatically generated">
            <a:extLst>
              <a:ext uri="{FF2B5EF4-FFF2-40B4-BE49-F238E27FC236}">
                <a16:creationId xmlns:a16="http://schemas.microsoft.com/office/drawing/2014/main" id="{230D6D26-D021-4E09-4A04-4C52FA93F40C}"/>
              </a:ext>
            </a:extLst>
          </p:cNvPr>
          <p:cNvPicPr>
            <a:picLocks noChangeAspect="1"/>
          </p:cNvPicPr>
          <p:nvPr/>
        </p:nvPicPr>
        <p:blipFill rotWithShape="1">
          <a:blip r:embed="rId2">
            <a:extLst>
              <a:ext uri="{28A0092B-C50C-407E-A947-70E740481C1C}">
                <a14:useLocalDpi xmlns:a14="http://schemas.microsoft.com/office/drawing/2010/main" val="0"/>
              </a:ext>
            </a:extLst>
          </a:blip>
          <a:srcRect l="16423" r="10174"/>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331E29-EF02-8691-2369-F86574D4EE03}"/>
              </a:ext>
            </a:extLst>
          </p:cNvPr>
          <p:cNvSpPr>
            <a:spLocks noGrp="1"/>
          </p:cNvSpPr>
          <p:nvPr>
            <p:ph type="title"/>
          </p:nvPr>
        </p:nvSpPr>
        <p:spPr>
          <a:xfrm>
            <a:off x="371094" y="1161288"/>
            <a:ext cx="3438144" cy="1125728"/>
          </a:xfrm>
        </p:spPr>
        <p:txBody>
          <a:bodyPr anchor="b">
            <a:normAutofit/>
          </a:bodyPr>
          <a:lstStyle/>
          <a:p>
            <a:r>
              <a:rPr lang="en-US" sz="2800"/>
              <a:t>Design Thinking</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083734-FFA7-AE48-DB81-90EF8BC27A35}"/>
              </a:ext>
            </a:extLst>
          </p:cNvPr>
          <p:cNvSpPr>
            <a:spLocks noGrp="1"/>
          </p:cNvSpPr>
          <p:nvPr>
            <p:ph idx="1"/>
          </p:nvPr>
        </p:nvSpPr>
        <p:spPr>
          <a:xfrm>
            <a:off x="371094" y="2718054"/>
            <a:ext cx="3438906" cy="3207258"/>
          </a:xfrm>
        </p:spPr>
        <p:txBody>
          <a:bodyPr anchor="t">
            <a:normAutofit/>
          </a:bodyPr>
          <a:lstStyle/>
          <a:p>
            <a:r>
              <a:rPr lang="en-US" sz="1700"/>
              <a:t>Vikram Singh Shekhawat </a:t>
            </a:r>
          </a:p>
          <a:p>
            <a:r>
              <a:rPr lang="en-US" sz="1700"/>
              <a:t>Marshniel Singh</a:t>
            </a:r>
          </a:p>
        </p:txBody>
      </p:sp>
    </p:spTree>
    <p:extLst>
      <p:ext uri="{BB962C8B-B14F-4D97-AF65-F5344CB8AC3E}">
        <p14:creationId xmlns:p14="http://schemas.microsoft.com/office/powerpoint/2010/main" val="1264280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5D1FD-BE48-EC1D-2548-B9FE2F0419D9}"/>
              </a:ext>
            </a:extLst>
          </p:cNvPr>
          <p:cNvSpPr>
            <a:spLocks noGrp="1"/>
          </p:cNvSpPr>
          <p:nvPr>
            <p:ph type="title"/>
          </p:nvPr>
        </p:nvSpPr>
        <p:spPr>
          <a:xfrm>
            <a:off x="838200" y="351810"/>
            <a:ext cx="10515600" cy="1325563"/>
          </a:xfrm>
        </p:spPr>
        <p:txBody>
          <a:bodyPr>
            <a:normAutofit/>
          </a:bodyPr>
          <a:lstStyle/>
          <a:p>
            <a:r>
              <a:rPr lang="en-US" sz="5400" b="1" i="0">
                <a:effectLst/>
                <a:latin typeface="inherit"/>
              </a:rPr>
              <a:t>The history of design thinking</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643C47E-1A77-94E5-2582-3691E7DD5C03}"/>
              </a:ext>
            </a:extLst>
          </p:cNvPr>
          <p:cNvSpPr>
            <a:spLocks noGrp="1"/>
          </p:cNvSpPr>
          <p:nvPr>
            <p:ph idx="1"/>
          </p:nvPr>
        </p:nvSpPr>
        <p:spPr>
          <a:xfrm>
            <a:off x="7948990" y="1929384"/>
            <a:ext cx="3573974" cy="4251960"/>
          </a:xfrm>
        </p:spPr>
        <p:txBody>
          <a:bodyPr>
            <a:normAutofit fontScale="62500" lnSpcReduction="20000"/>
          </a:bodyPr>
          <a:lstStyle/>
          <a:p>
            <a:r>
              <a:rPr lang="en-US" sz="1900" b="0" i="0" dirty="0">
                <a:effectLst/>
              </a:rPr>
              <a:t>Global design company, IDEO, is one of the best-known champions of design thinking.</a:t>
            </a:r>
          </a:p>
          <a:p>
            <a:r>
              <a:rPr lang="en-US" sz="1900" b="0" i="0" dirty="0">
                <a:effectLst/>
              </a:rPr>
              <a:t>Yet whilst IDEO is a fantastic source of design thinking know-how, IDEO cannot be credited with inventing the Design Thinking framework. In fact, the actual roots of design thinking are a little hard to trace. </a:t>
            </a:r>
          </a:p>
          <a:p>
            <a:r>
              <a:rPr lang="en-US" sz="1900" b="0" i="0" dirty="0">
                <a:effectLst/>
              </a:rPr>
              <a:t>Some say that it started in 1960s America when MIT’s </a:t>
            </a:r>
            <a:r>
              <a:rPr lang="en-US" sz="1900" b="0" i="0" dirty="0" err="1">
                <a:effectLst/>
              </a:rPr>
              <a:t>Buckminister</a:t>
            </a:r>
            <a:r>
              <a:rPr lang="en-US" sz="1900" b="0" i="0" dirty="0">
                <a:effectLst/>
              </a:rPr>
              <a:t> Fuller created a systematic approach to evaluating the design and solving problems. At the same time in Scandinavia, designers began to ‘design-by-doing’ — using mock-ups and acted scenarios to cooperatively design with prospective end users.</a:t>
            </a:r>
          </a:p>
          <a:p>
            <a:r>
              <a:rPr lang="en-US" sz="1900" b="0" i="0" dirty="0">
                <a:effectLst/>
              </a:rPr>
              <a:t>Fast forward three decades and the emergence of service design required designers to tackle </a:t>
            </a:r>
            <a:r>
              <a:rPr lang="en-US" sz="1900" b="0" i="0" u="none" strike="noStrike" dirty="0">
                <a:effectLst/>
              </a:rPr>
              <a:t>complex modern problems</a:t>
            </a:r>
            <a:r>
              <a:rPr lang="en-US" sz="1900" b="0" i="0" dirty="0">
                <a:effectLst/>
              </a:rPr>
              <a:t> and create human-centered solutions. In 1992, Richard Buchanan published ‘Wicked Problems in Design Thinking’, an article that defined design thinking as a means of solving complex (‘wicked’) issues </a:t>
            </a:r>
            <a:r>
              <a:rPr lang="en-US" sz="1900" b="0" i="0" u="none" strike="noStrike" dirty="0">
                <a:effectLst/>
              </a:rPr>
              <a:t>end-to-end</a:t>
            </a:r>
            <a:r>
              <a:rPr lang="en-US" sz="1900" b="0" i="0" dirty="0">
                <a:effectLst/>
              </a:rPr>
              <a:t> with holistic, joined-up, </a:t>
            </a:r>
            <a:r>
              <a:rPr lang="en-US" sz="1900" b="0" i="0" u="none" strike="noStrike" dirty="0">
                <a:effectLst/>
              </a:rPr>
              <a:t>divergent thinking</a:t>
            </a:r>
            <a:r>
              <a:rPr lang="en-US" sz="1900" b="0" i="0" dirty="0">
                <a:effectLst/>
              </a:rPr>
              <a:t>.</a:t>
            </a:r>
          </a:p>
          <a:p>
            <a:r>
              <a:rPr lang="en-US" sz="1900" b="0" i="0" dirty="0">
                <a:effectLst/>
              </a:rPr>
              <a:t>The design thinking framework that we know today is likely an amalgamation of years of development — in this sense, it’s a product of the design thinking process itself! </a:t>
            </a:r>
          </a:p>
        </p:txBody>
      </p:sp>
      <p:pic>
        <p:nvPicPr>
          <p:cNvPr id="4" name="Picture 3">
            <a:extLst>
              <a:ext uri="{FF2B5EF4-FFF2-40B4-BE49-F238E27FC236}">
                <a16:creationId xmlns:a16="http://schemas.microsoft.com/office/drawing/2014/main" id="{0700959A-B264-4902-660D-5C82102ED73D}"/>
              </a:ext>
            </a:extLst>
          </p:cNvPr>
          <p:cNvPicPr>
            <a:picLocks noChangeAspect="1"/>
          </p:cNvPicPr>
          <p:nvPr/>
        </p:nvPicPr>
        <p:blipFill>
          <a:blip r:embed="rId2"/>
          <a:stretch>
            <a:fillRect/>
          </a:stretch>
        </p:blipFill>
        <p:spPr>
          <a:xfrm>
            <a:off x="669036" y="2046116"/>
            <a:ext cx="7242091" cy="4073676"/>
          </a:xfrm>
          <a:prstGeom prst="rect">
            <a:avLst/>
          </a:prstGeom>
        </p:spPr>
      </p:pic>
    </p:spTree>
    <p:extLst>
      <p:ext uri="{BB962C8B-B14F-4D97-AF65-F5344CB8AC3E}">
        <p14:creationId xmlns:p14="http://schemas.microsoft.com/office/powerpoint/2010/main" val="291117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6A2EE9-AB79-C29A-6CF5-25F05091B213}"/>
              </a:ext>
            </a:extLst>
          </p:cNvPr>
          <p:cNvSpPr>
            <a:spLocks noGrp="1"/>
          </p:cNvSpPr>
          <p:nvPr>
            <p:ph type="title"/>
          </p:nvPr>
        </p:nvSpPr>
        <p:spPr>
          <a:xfrm>
            <a:off x="630936" y="639520"/>
            <a:ext cx="3429000" cy="1719072"/>
          </a:xfrm>
        </p:spPr>
        <p:txBody>
          <a:bodyPr anchor="b">
            <a:normAutofit/>
          </a:bodyPr>
          <a:lstStyle/>
          <a:p>
            <a:r>
              <a:rPr lang="en-US" sz="5400" b="1" dirty="0">
                <a:latin typeface="inherit"/>
              </a:rPr>
              <a:t>5 Stage Process </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0456F62-54F9-A5DC-13DE-0B38B92DB40E}"/>
              </a:ext>
            </a:extLst>
          </p:cNvPr>
          <p:cNvSpPr>
            <a:spLocks noGrp="1"/>
          </p:cNvSpPr>
          <p:nvPr>
            <p:ph idx="1"/>
          </p:nvPr>
        </p:nvSpPr>
        <p:spPr>
          <a:xfrm>
            <a:off x="630936" y="2807208"/>
            <a:ext cx="3429000" cy="3410712"/>
          </a:xfrm>
        </p:spPr>
        <p:txBody>
          <a:bodyPr anchor="t">
            <a:normAutofit/>
          </a:bodyPr>
          <a:lstStyle/>
          <a:p>
            <a:pPr marL="0" indent="0">
              <a:buNone/>
            </a:pPr>
            <a:r>
              <a:rPr lang="en-US" sz="1600" b="0" i="1" dirty="0">
                <a:solidFill>
                  <a:srgbClr val="6A6A6A"/>
                </a:solidFill>
                <a:effectLst/>
              </a:rPr>
              <a:t>Design thinking is an iterative and non-linear process that contains five phases</a:t>
            </a:r>
          </a:p>
          <a:p>
            <a:pPr marL="342900" indent="-342900">
              <a:buAutoNum type="arabicPeriod"/>
            </a:pPr>
            <a:r>
              <a:rPr lang="en-US" sz="1600" b="0" i="1" dirty="0">
                <a:solidFill>
                  <a:srgbClr val="6A6A6A"/>
                </a:solidFill>
                <a:effectLst/>
              </a:rPr>
              <a:t>Empathize, </a:t>
            </a:r>
          </a:p>
          <a:p>
            <a:pPr marL="342900" indent="-342900">
              <a:buAutoNum type="arabicPeriod"/>
            </a:pPr>
            <a:r>
              <a:rPr lang="en-US" sz="1600" b="0" i="1" dirty="0">
                <a:solidFill>
                  <a:srgbClr val="6A6A6A"/>
                </a:solidFill>
                <a:effectLst/>
              </a:rPr>
              <a:t>Define, </a:t>
            </a:r>
          </a:p>
          <a:p>
            <a:pPr marL="342900" indent="-342900">
              <a:buAutoNum type="arabicPeriod"/>
            </a:pPr>
            <a:r>
              <a:rPr lang="en-US" sz="1600" b="0" i="1" dirty="0">
                <a:solidFill>
                  <a:srgbClr val="6A6A6A"/>
                </a:solidFill>
                <a:effectLst/>
              </a:rPr>
              <a:t>Ideate, </a:t>
            </a:r>
          </a:p>
          <a:p>
            <a:pPr marL="342900" indent="-342900">
              <a:buAutoNum type="arabicPeriod"/>
            </a:pPr>
            <a:r>
              <a:rPr lang="en-US" sz="1600" b="0" i="1" dirty="0">
                <a:solidFill>
                  <a:srgbClr val="6A6A6A"/>
                </a:solidFill>
                <a:effectLst/>
              </a:rPr>
              <a:t>Prototype and </a:t>
            </a:r>
          </a:p>
          <a:p>
            <a:pPr marL="342900" indent="-342900">
              <a:buAutoNum type="arabicPeriod"/>
            </a:pPr>
            <a:r>
              <a:rPr lang="en-US" sz="1600" b="0" i="1" dirty="0">
                <a:solidFill>
                  <a:srgbClr val="6A6A6A"/>
                </a:solidFill>
                <a:effectLst/>
              </a:rPr>
              <a:t>Test.</a:t>
            </a:r>
            <a:endParaRPr lang="en-US" sz="2200" dirty="0"/>
          </a:p>
        </p:txBody>
      </p:sp>
      <p:pic>
        <p:nvPicPr>
          <p:cNvPr id="5" name="Content Placeholder 4" descr="A diagram of a diagram of a diagram&#10;&#10;Description automatically generated">
            <a:extLst>
              <a:ext uri="{FF2B5EF4-FFF2-40B4-BE49-F238E27FC236}">
                <a16:creationId xmlns:a16="http://schemas.microsoft.com/office/drawing/2014/main" id="{071DE840-98DD-D45A-7E3C-C1A7ABFF1C60}"/>
              </a:ext>
            </a:extLst>
          </p:cNvPr>
          <p:cNvPicPr>
            <a:picLocks noChangeAspect="1"/>
          </p:cNvPicPr>
          <p:nvPr/>
        </p:nvPicPr>
        <p:blipFill>
          <a:blip r:embed="rId2"/>
          <a:stretch>
            <a:fillRect/>
          </a:stretch>
        </p:blipFill>
        <p:spPr>
          <a:xfrm>
            <a:off x="4654296" y="1504589"/>
            <a:ext cx="6903720" cy="3848822"/>
          </a:xfrm>
          <a:prstGeom prst="rect">
            <a:avLst/>
          </a:prstGeom>
        </p:spPr>
      </p:pic>
    </p:spTree>
    <p:extLst>
      <p:ext uri="{BB962C8B-B14F-4D97-AF65-F5344CB8AC3E}">
        <p14:creationId xmlns:p14="http://schemas.microsoft.com/office/powerpoint/2010/main" val="423188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0EAB7-CAC4-50B0-81FD-E439235BD1B2}"/>
              </a:ext>
            </a:extLst>
          </p:cNvPr>
          <p:cNvSpPr>
            <a:spLocks noGrp="1"/>
          </p:cNvSpPr>
          <p:nvPr>
            <p:ph type="title"/>
          </p:nvPr>
        </p:nvSpPr>
        <p:spPr>
          <a:xfrm>
            <a:off x="838200" y="365125"/>
            <a:ext cx="10515600" cy="1325563"/>
          </a:xfrm>
        </p:spPr>
        <p:txBody>
          <a:bodyPr>
            <a:normAutofit/>
          </a:bodyPr>
          <a:lstStyle/>
          <a:p>
            <a:r>
              <a:rPr lang="en-US" sz="5400" b="1" i="0" dirty="0">
                <a:effectLst/>
                <a:latin typeface="proxima-nova"/>
              </a:rPr>
              <a:t>5 </a:t>
            </a:r>
            <a:r>
              <a:rPr lang="en-US" sz="5400" b="1" i="0">
                <a:effectLst/>
                <a:latin typeface="proxima-nova"/>
              </a:rPr>
              <a:t>Ws</a:t>
            </a:r>
            <a:r>
              <a:rPr lang="en-US" sz="5400" b="1" i="0" dirty="0">
                <a:effectLst/>
                <a:latin typeface="proxima-nova"/>
              </a:rPr>
              <a:t> and H</a:t>
            </a:r>
            <a:endParaRPr lang="en-US" sz="5400" dirty="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1967C4-7511-D938-511E-2EE8B1751DCF}"/>
              </a:ext>
            </a:extLst>
          </p:cNvPr>
          <p:cNvSpPr>
            <a:spLocks noGrp="1"/>
          </p:cNvSpPr>
          <p:nvPr>
            <p:ph idx="1"/>
          </p:nvPr>
        </p:nvSpPr>
        <p:spPr>
          <a:xfrm>
            <a:off x="838200" y="1929384"/>
            <a:ext cx="10515600" cy="4251960"/>
          </a:xfrm>
        </p:spPr>
        <p:txBody>
          <a:bodyPr>
            <a:normAutofit/>
          </a:bodyPr>
          <a:lstStyle/>
          <a:p>
            <a:pPr>
              <a:lnSpc>
                <a:spcPct val="150000"/>
              </a:lnSpc>
            </a:pPr>
            <a:r>
              <a:rPr lang="en-US" sz="2200" b="0" i="0" u="none" strike="noStrike" dirty="0">
                <a:effectLst/>
                <a:hlinkClick r:id="rId2"/>
              </a:rPr>
              <a:t>The 5 </a:t>
            </a:r>
            <a:r>
              <a:rPr lang="en-US" sz="2200" b="0" i="0" u="none" strike="noStrike" dirty="0" err="1">
                <a:effectLst/>
                <a:hlinkClick r:id="rId2"/>
              </a:rPr>
              <a:t>Ws</a:t>
            </a:r>
            <a:r>
              <a:rPr lang="en-US" sz="2200" b="0" i="0" u="none" strike="noStrike" dirty="0">
                <a:effectLst/>
                <a:hlinkClick r:id="rId2"/>
              </a:rPr>
              <a:t> and H</a:t>
            </a:r>
            <a:r>
              <a:rPr lang="en-US" sz="2200" b="0" i="0" dirty="0">
                <a:effectLst/>
              </a:rPr>
              <a:t> (</a:t>
            </a:r>
            <a:r>
              <a:rPr lang="en-US" sz="2200" b="1" i="0" dirty="0">
                <a:effectLst/>
              </a:rPr>
              <a:t>W</a:t>
            </a:r>
            <a:r>
              <a:rPr lang="en-US" sz="2200" b="0" i="0" dirty="0">
                <a:effectLst/>
              </a:rPr>
              <a:t>ho, </a:t>
            </a:r>
            <a:r>
              <a:rPr lang="en-US" sz="2200" b="1" i="0" dirty="0">
                <a:effectLst/>
              </a:rPr>
              <a:t>W</a:t>
            </a:r>
            <a:r>
              <a:rPr lang="en-US" sz="2200" b="0" i="0" dirty="0">
                <a:effectLst/>
              </a:rPr>
              <a:t>hat, </a:t>
            </a:r>
            <a:r>
              <a:rPr lang="en-US" sz="2200" b="1" i="0" dirty="0">
                <a:effectLst/>
              </a:rPr>
              <a:t>W</a:t>
            </a:r>
            <a:r>
              <a:rPr lang="en-US" sz="2200" b="0" i="0" dirty="0">
                <a:effectLst/>
              </a:rPr>
              <a:t>hen, </a:t>
            </a:r>
            <a:r>
              <a:rPr lang="en-US" sz="2200" b="1" i="0" dirty="0">
                <a:effectLst/>
              </a:rPr>
              <a:t>W</a:t>
            </a:r>
            <a:r>
              <a:rPr lang="en-US" sz="2200" b="0" i="0" dirty="0">
                <a:effectLst/>
              </a:rPr>
              <a:t>here, </a:t>
            </a:r>
            <a:r>
              <a:rPr lang="en-US" sz="2200" b="1" i="0" dirty="0">
                <a:effectLst/>
              </a:rPr>
              <a:t>W</a:t>
            </a:r>
            <a:r>
              <a:rPr lang="en-US" sz="2200" b="0" i="0" dirty="0">
                <a:effectLst/>
              </a:rPr>
              <a:t>hy, and </a:t>
            </a:r>
            <a:r>
              <a:rPr lang="en-US" sz="2200" b="1" i="0" dirty="0">
                <a:effectLst/>
              </a:rPr>
              <a:t>H</a:t>
            </a:r>
            <a:r>
              <a:rPr lang="en-US" sz="2200" b="0" i="0" dirty="0">
                <a:effectLst/>
              </a:rPr>
              <a:t>ow) is a questioning technique that prompts participants to analyze and explore different aspects of a design challenge. By systematically considering these elements, designers can uncover new perspectives, identify potential gaps, and generate innovative solutions.</a:t>
            </a:r>
          </a:p>
          <a:p>
            <a:pPr>
              <a:lnSpc>
                <a:spcPct val="150000"/>
              </a:lnSpc>
            </a:pPr>
            <a:endParaRPr lang="en-US" sz="2200" dirty="0"/>
          </a:p>
        </p:txBody>
      </p:sp>
    </p:spTree>
    <p:extLst>
      <p:ext uri="{BB962C8B-B14F-4D97-AF65-F5344CB8AC3E}">
        <p14:creationId xmlns:p14="http://schemas.microsoft.com/office/powerpoint/2010/main" val="2883097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5D1FD-BE48-EC1D-2548-B9FE2F0419D9}"/>
              </a:ext>
            </a:extLst>
          </p:cNvPr>
          <p:cNvSpPr>
            <a:spLocks noGrp="1"/>
          </p:cNvSpPr>
          <p:nvPr>
            <p:ph type="title"/>
          </p:nvPr>
        </p:nvSpPr>
        <p:spPr>
          <a:xfrm>
            <a:off x="838200" y="365125"/>
            <a:ext cx="10515600" cy="1325563"/>
          </a:xfrm>
        </p:spPr>
        <p:txBody>
          <a:bodyPr>
            <a:normAutofit/>
          </a:bodyPr>
          <a:lstStyle/>
          <a:p>
            <a:r>
              <a:rPr lang="en-US" sz="4200" b="1" i="0" dirty="0">
                <a:effectLst/>
                <a:latin typeface="+mn-lt"/>
              </a:rPr>
              <a:t>Stage 1: </a:t>
            </a:r>
            <a:r>
              <a:rPr lang="en-US" sz="4200" b="1" i="0" u="sng" dirty="0">
                <a:effectLst/>
                <a:latin typeface="+mn-lt"/>
                <a:hlinkClick r:id="rId2"/>
              </a:rPr>
              <a:t>Empathize</a:t>
            </a:r>
            <a:r>
              <a:rPr lang="en-US" sz="4200" b="1" i="0" dirty="0">
                <a:effectLst/>
                <a:latin typeface="+mn-lt"/>
              </a:rPr>
              <a:t>—</a:t>
            </a:r>
            <a:r>
              <a:rPr lang="en-US" sz="4200" b="1" i="1" dirty="0">
                <a:effectLst/>
                <a:latin typeface="+mn-lt"/>
              </a:rPr>
              <a:t>Research Your Users' Needs</a:t>
            </a:r>
            <a:endParaRPr lang="en-US" sz="4200" b="0" i="0" dirty="0">
              <a:effectLst/>
              <a:latin typeface="+mn-lt"/>
            </a:endParaRPr>
          </a:p>
        </p:txBody>
      </p:sp>
      <p:sp>
        <p:nvSpPr>
          <p:cNvPr id="3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643C47E-1A77-94E5-2582-3691E7DD5C03}"/>
              </a:ext>
            </a:extLst>
          </p:cNvPr>
          <p:cNvSpPr>
            <a:spLocks noGrp="1"/>
          </p:cNvSpPr>
          <p:nvPr>
            <p:ph idx="1"/>
          </p:nvPr>
        </p:nvSpPr>
        <p:spPr>
          <a:xfrm>
            <a:off x="838200" y="1929384"/>
            <a:ext cx="5246309" cy="4251960"/>
          </a:xfrm>
        </p:spPr>
        <p:txBody>
          <a:bodyPr>
            <a:normAutofit/>
          </a:bodyPr>
          <a:lstStyle/>
          <a:p>
            <a:pPr marL="0" indent="0">
              <a:lnSpc>
                <a:spcPct val="150000"/>
              </a:lnSpc>
              <a:buNone/>
            </a:pPr>
            <a:r>
              <a:rPr lang="en-US" sz="2200" b="0" i="0" dirty="0">
                <a:effectLst/>
              </a:rPr>
              <a:t>Here, you should gain an empathetic understanding of the problem you’re trying to solve, typically through user research. Empathy is crucial to a human-centered design process such as design thinking because it allows you to set aside your own assumptions about the world and gain real insight into users and their needs.</a:t>
            </a:r>
          </a:p>
        </p:txBody>
      </p:sp>
      <p:pic>
        <p:nvPicPr>
          <p:cNvPr id="3" name="Picture 2">
            <a:extLst>
              <a:ext uri="{FF2B5EF4-FFF2-40B4-BE49-F238E27FC236}">
                <a16:creationId xmlns:a16="http://schemas.microsoft.com/office/drawing/2014/main" id="{EB49DDF7-59DB-255A-A270-C8D72C81B9C9}"/>
              </a:ext>
            </a:extLst>
          </p:cNvPr>
          <p:cNvPicPr>
            <a:picLocks noChangeAspect="1"/>
          </p:cNvPicPr>
          <p:nvPr/>
        </p:nvPicPr>
        <p:blipFill>
          <a:blip r:embed="rId3"/>
          <a:stretch>
            <a:fillRect/>
          </a:stretch>
        </p:blipFill>
        <p:spPr>
          <a:xfrm>
            <a:off x="6168571" y="2194983"/>
            <a:ext cx="5246309" cy="3619500"/>
          </a:xfrm>
          <a:prstGeom prst="rect">
            <a:avLst/>
          </a:prstGeom>
        </p:spPr>
      </p:pic>
    </p:spTree>
    <p:extLst>
      <p:ext uri="{BB962C8B-B14F-4D97-AF65-F5344CB8AC3E}">
        <p14:creationId xmlns:p14="http://schemas.microsoft.com/office/powerpoint/2010/main" val="138589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D7636-0E33-E3A7-413C-0FDD877C5BD5}"/>
              </a:ext>
            </a:extLst>
          </p:cNvPr>
          <p:cNvSpPr>
            <a:spLocks noGrp="1"/>
          </p:cNvSpPr>
          <p:nvPr>
            <p:ph type="title"/>
          </p:nvPr>
        </p:nvSpPr>
        <p:spPr>
          <a:xfrm>
            <a:off x="838200" y="365125"/>
            <a:ext cx="10515600" cy="1325563"/>
          </a:xfrm>
        </p:spPr>
        <p:txBody>
          <a:bodyPr>
            <a:normAutofit/>
          </a:bodyPr>
          <a:lstStyle/>
          <a:p>
            <a:r>
              <a:rPr lang="en-US" sz="4000" b="1" dirty="0"/>
              <a:t>How to </a:t>
            </a:r>
            <a:r>
              <a:rPr lang="en-US" sz="4000" b="1" dirty="0" err="1"/>
              <a:t>empathise</a:t>
            </a:r>
            <a:r>
              <a:rPr lang="en-US" sz="4000" b="1" dirty="0"/>
              <a: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7FF1D-D0E7-D065-2A51-FF944F36300D}"/>
              </a:ext>
            </a:extLst>
          </p:cNvPr>
          <p:cNvSpPr>
            <a:spLocks noGrp="1"/>
          </p:cNvSpPr>
          <p:nvPr>
            <p:ph idx="1"/>
          </p:nvPr>
        </p:nvSpPr>
        <p:spPr>
          <a:xfrm>
            <a:off x="838200" y="1929384"/>
            <a:ext cx="10515600" cy="4251960"/>
          </a:xfrm>
        </p:spPr>
        <p:txBody>
          <a:bodyPr>
            <a:normAutofit/>
          </a:bodyPr>
          <a:lstStyle/>
          <a:p>
            <a:pPr>
              <a:buFont typeface="+mj-lt"/>
              <a:buAutoNum type="arabicPeriod"/>
            </a:pPr>
            <a:r>
              <a:rPr lang="en-US" sz="1200" dirty="0"/>
              <a:t>Observing real users. Ask these questions to shift from concrete observations to abstract motivations:</a:t>
            </a:r>
          </a:p>
          <a:p>
            <a:pPr marL="742950" lvl="1" indent="-285750">
              <a:buFont typeface="+mj-lt"/>
              <a:buAutoNum type="arabicPeriod"/>
            </a:pPr>
            <a:r>
              <a:rPr lang="en-US" sz="1200" dirty="0"/>
              <a:t>“What?” – You detail your observations.</a:t>
            </a:r>
          </a:p>
          <a:p>
            <a:pPr marL="742950" lvl="1" indent="-285750">
              <a:buFont typeface="+mj-lt"/>
              <a:buAutoNum type="arabicPeriod"/>
            </a:pPr>
            <a:r>
              <a:rPr lang="en-US" sz="1200" dirty="0"/>
              <a:t>“How?” – You analyze how users do things (e.g., with difficulty).</a:t>
            </a:r>
          </a:p>
          <a:p>
            <a:pPr marL="742950" lvl="1" indent="-285750">
              <a:buFont typeface="+mj-lt"/>
              <a:buAutoNum type="arabicPeriod"/>
            </a:pPr>
            <a:r>
              <a:rPr lang="en-US" sz="1200" dirty="0"/>
              <a:t>“Why?” – You make educated guesses about the users’ emotions and motivations.</a:t>
            </a:r>
          </a:p>
          <a:p>
            <a:pPr>
              <a:buFont typeface="+mj-lt"/>
              <a:buAutoNum type="arabicPeriod"/>
            </a:pPr>
            <a:r>
              <a:rPr lang="en-US" sz="1200" dirty="0"/>
              <a:t>Conducting photo- and/or video-based studies in users’ natural environments or sessions with the design team or consultants – You record these users while they try to solve an issue you propose to resolve with your design.</a:t>
            </a:r>
          </a:p>
          <a:p>
            <a:pPr>
              <a:buFont typeface="+mj-lt"/>
              <a:buAutoNum type="arabicPeriod"/>
            </a:pPr>
            <a:r>
              <a:rPr lang="en-US" sz="1200" dirty="0"/>
              <a:t>Personal photo/video journals – You ask users to record their own experiences with approaching a problem. These may capture their pain points more accurately.</a:t>
            </a:r>
          </a:p>
          <a:p>
            <a:pPr>
              <a:buFont typeface="+mj-lt"/>
              <a:buAutoNum type="arabicPeriod"/>
            </a:pPr>
            <a:r>
              <a:rPr lang="en-US" sz="1200" dirty="0"/>
              <a:t>Interviewing users – Your team uses </a:t>
            </a:r>
            <a:r>
              <a:rPr lang="en-US" sz="1200" dirty="0">
                <a:hlinkClick r:id="rId2">
                  <a:extLst>
                    <a:ext uri="{A12FA001-AC4F-418D-AE19-62706E023703}">
                      <ahyp:hlinkClr xmlns:ahyp="http://schemas.microsoft.com/office/drawing/2018/hyperlinkcolor" val="tx"/>
                    </a:ext>
                  </a:extLst>
                </a:hlinkClick>
              </a:rPr>
              <a:t>brainstorming</a:t>
            </a:r>
            <a:r>
              <a:rPr lang="en-US" sz="1200" dirty="0"/>
              <a:t> to first find the right questions to ask in a generally structured and natural flow. Then, you can directly ask users for their insights in an intimate setting where they can respond earnestly to open-ended questions.</a:t>
            </a:r>
          </a:p>
          <a:p>
            <a:pPr>
              <a:buFont typeface="+mj-lt"/>
              <a:buAutoNum type="arabicPeriod"/>
            </a:pPr>
            <a:r>
              <a:rPr lang="en-US" sz="1200" dirty="0"/>
              <a:t>Engaging with extreme users – You find the extreme cases within your userbase to determine the greatest degrees of users’ needs, problems and problem-solving methods. You can then see the full scope of problems which typical, non-extreme users might run into. If you can satisfy an extreme user, you can satisfy any user.</a:t>
            </a:r>
          </a:p>
          <a:p>
            <a:pPr>
              <a:buFont typeface="+mj-lt"/>
              <a:buAutoNum type="arabicPeriod"/>
            </a:pPr>
            <a:r>
              <a:rPr lang="en-US" sz="1200" dirty="0"/>
              <a:t>Analogous empathy – Your team finds effective analogies to draw parallels between users’ problems and problems in other fields. This way, you can get insights you’d otherwise overlook.</a:t>
            </a:r>
          </a:p>
          <a:p>
            <a:pPr>
              <a:buFont typeface="+mj-lt"/>
              <a:buAutoNum type="arabicPeriod"/>
            </a:pPr>
            <a:r>
              <a:rPr lang="en-US" sz="1200" dirty="0"/>
              <a:t>Sharing inspiring stories – Your team shares stories about what they have observed so you draw meaning from these and note fascinating details.</a:t>
            </a:r>
          </a:p>
          <a:p>
            <a:pPr>
              <a:buFont typeface="+mj-lt"/>
              <a:buAutoNum type="arabicPeriod"/>
            </a:pPr>
            <a:r>
              <a:rPr lang="en-US" sz="1200" dirty="0"/>
              <a:t>Bodystorming – You wear equipment (e.g., goggles, gloves, torso attachments) to gain first-hand experience of your users in their environment.</a:t>
            </a:r>
          </a:p>
          <a:p>
            <a:pPr>
              <a:buFont typeface="+mj-lt"/>
              <a:buAutoNum type="arabicPeriod"/>
            </a:pPr>
            <a:r>
              <a:rPr lang="en-US" sz="1200" dirty="0">
                <a:hlinkClick r:id="rId3">
                  <a:extLst>
                    <a:ext uri="{A12FA001-AC4F-418D-AE19-62706E023703}">
                      <ahyp:hlinkClr xmlns:ahyp="http://schemas.microsoft.com/office/drawing/2018/hyperlinkcolor" val="tx"/>
                    </a:ext>
                  </a:extLst>
                </a:hlinkClick>
              </a:rPr>
              <a:t>Empathy maps</a:t>
            </a:r>
            <a:r>
              <a:rPr lang="en-US" sz="1200" dirty="0"/>
              <a:t> and </a:t>
            </a:r>
            <a:r>
              <a:rPr lang="en-US" sz="1200" dirty="0">
                <a:hlinkClick r:id="rId4">
                  <a:extLst>
                    <a:ext uri="{A12FA001-AC4F-418D-AE19-62706E023703}">
                      <ahyp:hlinkClr xmlns:ahyp="http://schemas.microsoft.com/office/drawing/2018/hyperlinkcolor" val="tx"/>
                    </a:ext>
                  </a:extLst>
                </a:hlinkClick>
              </a:rPr>
              <a:t>customer journey maps</a:t>
            </a:r>
            <a:r>
              <a:rPr lang="en-US" sz="1200" dirty="0"/>
              <a:t> – Your team should have at least one of these as a reference point to appreciate the users’ perspectives.</a:t>
            </a:r>
          </a:p>
          <a:p>
            <a:pPr>
              <a:buFont typeface="+mj-lt"/>
              <a:buAutoNum type="arabicPeriod"/>
            </a:pPr>
            <a:r>
              <a:rPr lang="en-US" sz="1200" dirty="0">
                <a:hlinkClick r:id="rId5">
                  <a:extLst>
                    <a:ext uri="{A12FA001-AC4F-418D-AE19-62706E023703}">
                      <ahyp:hlinkClr xmlns:ahyp="http://schemas.microsoft.com/office/drawing/2018/hyperlinkcolor" val="tx"/>
                    </a:ext>
                  </a:extLst>
                </a:hlinkClick>
              </a:rPr>
              <a:t>Personas</a:t>
            </a:r>
            <a:r>
              <a:rPr lang="en-US" sz="1200" dirty="0"/>
              <a:t> to establish accurate portraits/profiles of users who’ll interact with your product</a:t>
            </a:r>
          </a:p>
        </p:txBody>
      </p:sp>
    </p:spTree>
    <p:extLst>
      <p:ext uri="{BB962C8B-B14F-4D97-AF65-F5344CB8AC3E}">
        <p14:creationId xmlns:p14="http://schemas.microsoft.com/office/powerpoint/2010/main" val="314011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0EC335-55CA-78DB-8030-5D57EE668609}"/>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b="1" dirty="0"/>
              <a:t>Personas  &amp; Empathy Maps</a:t>
            </a:r>
          </a:p>
        </p:txBody>
      </p:sp>
      <p:sp>
        <p:nvSpPr>
          <p:cNvPr id="205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56D1B5-9053-BE5C-967B-1A860A297614}"/>
              </a:ext>
            </a:extLst>
          </p:cNvPr>
          <p:cNvSpPr txBox="1"/>
          <p:nvPr/>
        </p:nvSpPr>
        <p:spPr>
          <a:xfrm>
            <a:off x="436563" y="4783652"/>
            <a:ext cx="4752028" cy="1929384"/>
          </a:xfrm>
          <a:prstGeom prst="rect">
            <a:avLst/>
          </a:prstGeom>
        </p:spPr>
        <p:txBody>
          <a:bodyPr vert="horz" lIns="91440" tIns="45720" rIns="91440" bIns="45720" rtlCol="0" anchor="ctr">
            <a:normAutofit/>
          </a:bodyPr>
          <a:lstStyle/>
          <a:p>
            <a:pPr>
              <a:lnSpc>
                <a:spcPct val="90000"/>
              </a:lnSpc>
              <a:spcAft>
                <a:spcPts val="600"/>
              </a:spcAft>
            </a:pPr>
            <a:r>
              <a:rPr lang="en-US" b="0" i="1" dirty="0">
                <a:effectLst/>
              </a:rPr>
              <a:t>Personas: are fictional characters, which you create based upon your research to represent the different user types that might use your service, product, site, or brand. Creating personas will help you understand your users’ needs, experiences, behaviors and goals.</a:t>
            </a:r>
            <a:endParaRPr lang="en-US" dirty="0"/>
          </a:p>
        </p:txBody>
      </p:sp>
      <p:pic>
        <p:nvPicPr>
          <p:cNvPr id="2050" name="Picture 2">
            <a:extLst>
              <a:ext uri="{FF2B5EF4-FFF2-40B4-BE49-F238E27FC236}">
                <a16:creationId xmlns:a16="http://schemas.microsoft.com/office/drawing/2014/main" id="{79BA6D6C-A72B-74A8-D7BF-F88B195A26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8187" y="2730721"/>
            <a:ext cx="4648316" cy="3218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D2B2058-47E3-9C7B-D0F8-32F563EE6079}"/>
              </a:ext>
            </a:extLst>
          </p:cNvPr>
          <p:cNvPicPr>
            <a:picLocks noChangeAspect="1"/>
          </p:cNvPicPr>
          <p:nvPr/>
        </p:nvPicPr>
        <p:blipFill>
          <a:blip r:embed="rId3"/>
          <a:stretch>
            <a:fillRect/>
          </a:stretch>
        </p:blipFill>
        <p:spPr>
          <a:xfrm>
            <a:off x="504948" y="2248354"/>
            <a:ext cx="4419390" cy="2485906"/>
          </a:xfrm>
          <a:prstGeom prst="rect">
            <a:avLst/>
          </a:prstGeom>
        </p:spPr>
      </p:pic>
      <p:sp>
        <p:nvSpPr>
          <p:cNvPr id="8" name="TextBox 7">
            <a:extLst>
              <a:ext uri="{FF2B5EF4-FFF2-40B4-BE49-F238E27FC236}">
                <a16:creationId xmlns:a16="http://schemas.microsoft.com/office/drawing/2014/main" id="{75811EED-F2DF-C7D2-8DD6-F0DF6F82D671}"/>
              </a:ext>
            </a:extLst>
          </p:cNvPr>
          <p:cNvSpPr txBox="1"/>
          <p:nvPr/>
        </p:nvSpPr>
        <p:spPr>
          <a:xfrm>
            <a:off x="5922510" y="468965"/>
            <a:ext cx="5319669" cy="2031325"/>
          </a:xfrm>
          <a:prstGeom prst="rect">
            <a:avLst/>
          </a:prstGeom>
          <a:noFill/>
        </p:spPr>
        <p:txBody>
          <a:bodyPr wrap="square">
            <a:spAutoFit/>
          </a:bodyPr>
          <a:lstStyle/>
          <a:p>
            <a:r>
              <a:rPr lang="en-US" i="1" dirty="0"/>
              <a:t>An Empathy Map allows us to sum up our learning from engagements with people in the field. An Empathy Map consists of four quadrants. The four quadrants reflect four key traits, which the user demonstrated/possessed during the observation/research stage. The four quadrants refer to what the user: Said, Did, Thought, and Felt</a:t>
            </a:r>
          </a:p>
        </p:txBody>
      </p:sp>
    </p:spTree>
    <p:extLst>
      <p:ext uri="{BB962C8B-B14F-4D97-AF65-F5344CB8AC3E}">
        <p14:creationId xmlns:p14="http://schemas.microsoft.com/office/powerpoint/2010/main" val="369028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5D1FD-BE48-EC1D-2548-B9FE2F0419D9}"/>
              </a:ext>
            </a:extLst>
          </p:cNvPr>
          <p:cNvSpPr>
            <a:spLocks noGrp="1"/>
          </p:cNvSpPr>
          <p:nvPr>
            <p:ph type="title"/>
          </p:nvPr>
        </p:nvSpPr>
        <p:spPr>
          <a:xfrm>
            <a:off x="838200" y="365125"/>
            <a:ext cx="10515600" cy="1325563"/>
          </a:xfrm>
        </p:spPr>
        <p:txBody>
          <a:bodyPr>
            <a:normAutofit/>
          </a:bodyPr>
          <a:lstStyle/>
          <a:p>
            <a:r>
              <a:rPr lang="en-US" sz="4200" b="1">
                <a:latin typeface="+mn-lt"/>
              </a:rPr>
              <a:t>Stage 2:</a:t>
            </a:r>
            <a:r>
              <a:rPr lang="en-US" sz="4200" b="1" i="1">
                <a:latin typeface="+mn-lt"/>
              </a:rPr>
              <a:t> Define—</a:t>
            </a:r>
            <a:r>
              <a:rPr lang="en-US" sz="4200" b="1">
                <a:latin typeface="+mn-lt"/>
              </a:rPr>
              <a:t>State Your Users' Needs and Problems</a:t>
            </a:r>
          </a:p>
        </p:txBody>
      </p:sp>
      <p:sp>
        <p:nvSpPr>
          <p:cNvPr id="6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643C47E-1A77-94E5-2582-3691E7DD5C03}"/>
              </a:ext>
            </a:extLst>
          </p:cNvPr>
          <p:cNvSpPr>
            <a:spLocks noGrp="1"/>
          </p:cNvSpPr>
          <p:nvPr>
            <p:ph idx="1"/>
          </p:nvPr>
        </p:nvSpPr>
        <p:spPr>
          <a:xfrm>
            <a:off x="739316" y="1914511"/>
            <a:ext cx="6493636" cy="4651848"/>
          </a:xfrm>
        </p:spPr>
        <p:txBody>
          <a:bodyPr>
            <a:normAutofit fontScale="92500"/>
          </a:bodyPr>
          <a:lstStyle/>
          <a:p>
            <a:pPr marL="0" indent="0">
              <a:lnSpc>
                <a:spcPct val="150000"/>
              </a:lnSpc>
              <a:buNone/>
            </a:pPr>
            <a:r>
              <a:rPr lang="en-US" sz="2200" b="0" i="0" dirty="0">
                <a:effectLst/>
              </a:rPr>
              <a:t>It’s time to accumulate the information gathered during the Empathize stage. You then analyze your observations and synthesize them to define the core problems you and your team have identified. These definitions are called </a:t>
            </a:r>
            <a:r>
              <a:rPr lang="en-US" sz="2200" b="0" i="0" u="sng" dirty="0">
                <a:effectLst/>
                <a:hlinkClick r:id="rId2"/>
              </a:rPr>
              <a:t>problem statements</a:t>
            </a:r>
            <a:r>
              <a:rPr lang="en-US" sz="2200" b="0" i="0" dirty="0">
                <a:effectLst/>
              </a:rPr>
              <a:t>. You can create </a:t>
            </a:r>
            <a:r>
              <a:rPr lang="en-US" sz="2200" b="0" i="0" u="sng" dirty="0">
                <a:effectLst/>
                <a:hlinkClick r:id="rId3"/>
              </a:rPr>
              <a:t>personas</a:t>
            </a:r>
            <a:r>
              <a:rPr lang="en-US" sz="2200" b="0" i="0" dirty="0">
                <a:effectLst/>
              </a:rPr>
              <a:t> to help keep your efforts human-centered before proceeding to </a:t>
            </a:r>
            <a:r>
              <a:rPr lang="en-US" sz="2200" b="0" i="0" u="sng" dirty="0">
                <a:effectLst/>
                <a:hlinkClick r:id="rId4"/>
              </a:rPr>
              <a:t>ideation</a:t>
            </a:r>
            <a:r>
              <a:rPr lang="en-US" sz="2200" b="0" i="0" dirty="0">
                <a:effectLst/>
              </a:rPr>
              <a:t>.</a:t>
            </a:r>
          </a:p>
          <a:p>
            <a:pPr marL="0" indent="0">
              <a:lnSpc>
                <a:spcPct val="150000"/>
              </a:lnSpc>
              <a:buNone/>
            </a:pPr>
            <a:r>
              <a:rPr lang="en-US" sz="1600" b="0" i="1" dirty="0">
                <a:solidFill>
                  <a:srgbClr val="2B2B2B"/>
                </a:solidFill>
                <a:effectLst/>
                <a:latin typeface="Merriweather" panose="00000500000000000000" pitchFamily="2" charset="0"/>
              </a:rPr>
              <a:t>“If I had an hour to solve a problem, I’d spend 55 minutes thinking about the problem and 5 minutes thinking about solutions.”</a:t>
            </a:r>
            <a:br>
              <a:rPr lang="en-US" sz="1600" dirty="0"/>
            </a:br>
            <a:br>
              <a:rPr lang="en-US" sz="1600" dirty="0"/>
            </a:br>
            <a:r>
              <a:rPr lang="en-US" sz="1600" b="0" i="1" dirty="0">
                <a:solidFill>
                  <a:srgbClr val="2B2B2B"/>
                </a:solidFill>
                <a:effectLst/>
                <a:latin typeface="Merriweather" panose="00000500000000000000" pitchFamily="2" charset="0"/>
              </a:rPr>
              <a:t>— Albert Einstein</a:t>
            </a:r>
            <a:endParaRPr lang="en-US" sz="2200" dirty="0">
              <a:solidFill>
                <a:srgbClr val="2B2B2B"/>
              </a:solidFill>
              <a:latin typeface="Merriweather" panose="00000500000000000000" pitchFamily="2" charset="0"/>
            </a:endParaRPr>
          </a:p>
        </p:txBody>
      </p:sp>
      <p:pic>
        <p:nvPicPr>
          <p:cNvPr id="1026" name="Picture 2" descr="Template of a point of view, that includes a table with the columns: User, Need and Insight. ">
            <a:extLst>
              <a:ext uri="{FF2B5EF4-FFF2-40B4-BE49-F238E27FC236}">
                <a16:creationId xmlns:a16="http://schemas.microsoft.com/office/drawing/2014/main" id="{012393F9-7869-A202-61CA-25BAF87A4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5225" y="2000867"/>
            <a:ext cx="3965248" cy="2467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24245A-2445-47BA-A692-788BC0728708}"/>
              </a:ext>
            </a:extLst>
          </p:cNvPr>
          <p:cNvSpPr txBox="1"/>
          <p:nvPr/>
        </p:nvSpPr>
        <p:spPr>
          <a:xfrm>
            <a:off x="7445221" y="4567742"/>
            <a:ext cx="4325256" cy="1692771"/>
          </a:xfrm>
          <a:prstGeom prst="rect">
            <a:avLst/>
          </a:prstGeom>
          <a:noFill/>
        </p:spPr>
        <p:txBody>
          <a:bodyPr wrap="square" rtlCol="0">
            <a:spAutoFit/>
          </a:bodyPr>
          <a:lstStyle/>
          <a:p>
            <a:pPr algn="l"/>
            <a:r>
              <a:rPr lang="en-US" sz="1400" b="0" i="0" dirty="0">
                <a:solidFill>
                  <a:srgbClr val="2B2B2B"/>
                </a:solidFill>
                <a:effectLst/>
              </a:rPr>
              <a:t>Design teams sometimes refer to a problem statement as a “point of view” (POV) </a:t>
            </a:r>
            <a:r>
              <a:rPr lang="en-US" sz="2000" b="0" i="0" dirty="0">
                <a:solidFill>
                  <a:srgbClr val="2B2B2B"/>
                </a:solidFill>
                <a:effectLst/>
              </a:rPr>
              <a:t>. </a:t>
            </a:r>
          </a:p>
          <a:p>
            <a:pPr algn="l"/>
            <a:r>
              <a:rPr lang="en-US" sz="1400" b="0" i="0" dirty="0">
                <a:solidFill>
                  <a:srgbClr val="2B2B2B"/>
                </a:solidFill>
                <a:effectLst/>
              </a:rPr>
              <a:t>This is the format to follow: [</a:t>
            </a:r>
            <a:r>
              <a:rPr lang="en-US" sz="1400" b="1" i="0" dirty="0">
                <a:solidFill>
                  <a:srgbClr val="2B2B2B"/>
                </a:solidFill>
                <a:effectLst/>
              </a:rPr>
              <a:t>User</a:t>
            </a:r>
            <a:r>
              <a:rPr lang="en-US" sz="1400" b="0" i="0" dirty="0">
                <a:solidFill>
                  <a:srgbClr val="2B2B2B"/>
                </a:solidFill>
                <a:effectLst/>
              </a:rPr>
              <a:t>… (</a:t>
            </a:r>
            <a:r>
              <a:rPr lang="en-US" sz="1400" b="1" i="0" u="none" strike="noStrike" dirty="0">
                <a:solidFill>
                  <a:srgbClr val="2B2B2B"/>
                </a:solidFill>
                <a:effectLst/>
              </a:rPr>
              <a:t>descriptive</a:t>
            </a:r>
            <a:r>
              <a:rPr lang="en-US" sz="1400" b="0" i="0" dirty="0">
                <a:solidFill>
                  <a:srgbClr val="2B2B2B"/>
                </a:solidFill>
                <a:effectLst/>
              </a:rPr>
              <a:t>)] </a:t>
            </a:r>
            <a:r>
              <a:rPr lang="en-US" sz="1400" b="1" i="0" dirty="0">
                <a:solidFill>
                  <a:srgbClr val="2B2B2B"/>
                </a:solidFill>
                <a:effectLst/>
              </a:rPr>
              <a:t>needs</a:t>
            </a:r>
            <a:r>
              <a:rPr lang="en-US" sz="1400" b="0" i="0" dirty="0">
                <a:solidFill>
                  <a:srgbClr val="2B2B2B"/>
                </a:solidFill>
                <a:effectLst/>
              </a:rPr>
              <a:t> [need … (</a:t>
            </a:r>
            <a:r>
              <a:rPr lang="en-US" sz="1400" b="1" i="0" u="none" strike="noStrike" dirty="0">
                <a:solidFill>
                  <a:srgbClr val="2B2B2B"/>
                </a:solidFill>
                <a:effectLst/>
              </a:rPr>
              <a:t>verb</a:t>
            </a:r>
            <a:r>
              <a:rPr lang="en-US" sz="1400" b="0" i="0" dirty="0">
                <a:solidFill>
                  <a:srgbClr val="2B2B2B"/>
                </a:solidFill>
                <a:effectLst/>
              </a:rPr>
              <a:t>)] </a:t>
            </a:r>
            <a:r>
              <a:rPr lang="en-US" sz="1400" b="1" i="0" dirty="0">
                <a:solidFill>
                  <a:srgbClr val="2B2B2B"/>
                </a:solidFill>
                <a:effectLst/>
              </a:rPr>
              <a:t>because</a:t>
            </a:r>
            <a:r>
              <a:rPr lang="en-US" sz="1400" b="0" i="0" dirty="0">
                <a:solidFill>
                  <a:srgbClr val="2B2B2B"/>
                </a:solidFill>
                <a:effectLst/>
              </a:rPr>
              <a:t> [insight… (</a:t>
            </a:r>
            <a:r>
              <a:rPr lang="en-US" sz="1400" b="1" i="0" u="none" strike="noStrike" dirty="0">
                <a:solidFill>
                  <a:srgbClr val="2B2B2B"/>
                </a:solidFill>
                <a:effectLst/>
              </a:rPr>
              <a:t>compelling</a:t>
            </a:r>
            <a:r>
              <a:rPr lang="en-US" sz="1400" b="0" i="0" dirty="0">
                <a:solidFill>
                  <a:srgbClr val="2B2B2B"/>
                </a:solidFill>
                <a:effectLst/>
              </a:rPr>
              <a:t>).]</a:t>
            </a:r>
          </a:p>
          <a:p>
            <a:pPr algn="l"/>
            <a:endParaRPr lang="en-US" sz="1400" b="0" i="0" dirty="0">
              <a:solidFill>
                <a:srgbClr val="2B2B2B"/>
              </a:solidFill>
              <a:effectLst/>
            </a:endParaRPr>
          </a:p>
          <a:p>
            <a:endParaRPr lang="en-US" sz="1400" dirty="0"/>
          </a:p>
        </p:txBody>
      </p:sp>
    </p:spTree>
    <p:extLst>
      <p:ext uri="{BB962C8B-B14F-4D97-AF65-F5344CB8AC3E}">
        <p14:creationId xmlns:p14="http://schemas.microsoft.com/office/powerpoint/2010/main" val="2602717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76375-1036-BEF0-5F78-21310B46DF99}"/>
              </a:ext>
            </a:extLst>
          </p:cNvPr>
          <p:cNvSpPr>
            <a:spLocks noGrp="1"/>
          </p:cNvSpPr>
          <p:nvPr>
            <p:ph type="title"/>
          </p:nvPr>
        </p:nvSpPr>
        <p:spPr>
          <a:xfrm>
            <a:off x="838200" y="365125"/>
            <a:ext cx="10515600" cy="1325563"/>
          </a:xfrm>
        </p:spPr>
        <p:txBody>
          <a:bodyPr>
            <a:normAutofit/>
          </a:bodyPr>
          <a:lstStyle/>
          <a:p>
            <a:r>
              <a:rPr lang="en-US" sz="4200" b="1" i="0">
                <a:effectLst/>
                <a:latin typeface="+mn-lt"/>
              </a:rPr>
              <a:t>Stage 3: Ideate—</a:t>
            </a:r>
            <a:r>
              <a:rPr lang="en-US" sz="4200" b="1" i="1">
                <a:effectLst/>
                <a:latin typeface="+mn-lt"/>
              </a:rPr>
              <a:t>Challenge Assumptions and Create Ideas</a:t>
            </a:r>
            <a:endParaRPr lang="en-US" sz="4200">
              <a:latin typeface="+mn-lt"/>
            </a:endParaRP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842456-5AB0-2098-32FD-4BE08198C21E}"/>
              </a:ext>
            </a:extLst>
          </p:cNvPr>
          <p:cNvSpPr>
            <a:spLocks noGrp="1"/>
          </p:cNvSpPr>
          <p:nvPr>
            <p:ph idx="1"/>
          </p:nvPr>
        </p:nvSpPr>
        <p:spPr>
          <a:xfrm>
            <a:off x="838200" y="1929384"/>
            <a:ext cx="10724848" cy="4251960"/>
          </a:xfrm>
        </p:spPr>
        <p:txBody>
          <a:bodyPr>
            <a:normAutofit fontScale="77500" lnSpcReduction="20000"/>
          </a:bodyPr>
          <a:lstStyle/>
          <a:p>
            <a:pPr marL="0" indent="0">
              <a:lnSpc>
                <a:spcPct val="150000"/>
              </a:lnSpc>
              <a:buNone/>
            </a:pPr>
            <a:r>
              <a:rPr lang="en-US" sz="2200" b="0" i="0" dirty="0">
                <a:effectLst/>
              </a:rPr>
              <a:t>Now, you’re ready to generate ideas. The solid background of knowledge from the first two phases means you can start to “think outside the box”, look for alternative ways to view the problem and identify innovative solutions to the problem statement you’ve created. </a:t>
            </a:r>
            <a:r>
              <a:rPr lang="en-US" sz="2200" b="0" i="0" u="sng" dirty="0">
                <a:effectLst/>
                <a:hlinkClick r:id="rId2"/>
              </a:rPr>
              <a:t>Brainstorming</a:t>
            </a:r>
            <a:r>
              <a:rPr lang="en-US" sz="2200" b="0" i="0" dirty="0">
                <a:effectLst/>
              </a:rPr>
              <a:t> is particularly useful here.. </a:t>
            </a:r>
            <a:r>
              <a:rPr lang="en-US" sz="2200" dirty="0"/>
              <a:t>Brainstorming is a method design teams use to generate ideas to solve clearly defined design problems. Teams approach a problem by such means as “How Might We” questions.</a:t>
            </a:r>
          </a:p>
          <a:p>
            <a:pPr marL="0" indent="0" algn="l">
              <a:buNone/>
            </a:pPr>
            <a:r>
              <a:rPr lang="en-US" sz="1300" dirty="0"/>
              <a:t>Brainstorming may seem to lack constraints, but everyone must observe </a:t>
            </a:r>
            <a:r>
              <a:rPr lang="en-US" sz="1300" dirty="0">
                <a:hlinkClick r:id="rId3">
                  <a:extLst>
                    <a:ext uri="{A12FA001-AC4F-418D-AE19-62706E023703}">
                      <ahyp:hlinkClr xmlns:ahyp="http://schemas.microsoft.com/office/drawing/2018/hyperlinkcolor" val="tx"/>
                    </a:ext>
                  </a:extLst>
                </a:hlinkClick>
              </a:rPr>
              <a:t>eight</a:t>
            </a:r>
            <a:r>
              <a:rPr lang="en-US" sz="1300" dirty="0"/>
              <a:t> house rules and have someone acting as facilitator.</a:t>
            </a:r>
          </a:p>
          <a:p>
            <a:pPr algn="l">
              <a:buFont typeface="+mj-lt"/>
              <a:buAutoNum type="arabicPeriod"/>
            </a:pPr>
            <a:r>
              <a:rPr lang="en-US" sz="1300" dirty="0"/>
              <a:t>Set a time limit – Depending on the problem’s complexity, 15–60 minutes is normal.</a:t>
            </a:r>
          </a:p>
          <a:p>
            <a:pPr algn="l">
              <a:buFont typeface="+mj-lt"/>
              <a:buAutoNum type="arabicPeriod"/>
            </a:pPr>
            <a:r>
              <a:rPr lang="en-US" sz="1300" dirty="0"/>
              <a:t>Begin with a target problem/brief – Members should approach this sharply defined question, plan or goal and stay on topic.</a:t>
            </a:r>
          </a:p>
          <a:p>
            <a:pPr algn="l">
              <a:buFont typeface="+mj-lt"/>
              <a:buAutoNum type="arabicPeriod"/>
            </a:pPr>
            <a:r>
              <a:rPr lang="en-US" sz="1300" dirty="0"/>
              <a:t>Refrain from judgment/criticism – No-one should be negative (including via body language) about any idea.</a:t>
            </a:r>
          </a:p>
          <a:p>
            <a:pPr algn="l">
              <a:buFont typeface="+mj-lt"/>
              <a:buAutoNum type="arabicPeriod"/>
            </a:pPr>
            <a:r>
              <a:rPr lang="en-US" sz="1300" dirty="0"/>
              <a:t>Encourage weird and wacky ideas – Further to the ban on killer phrases like “too expensive”, keep the floodgates open so everyone feels free to blurt out ideas (provided they’re on topic).</a:t>
            </a:r>
          </a:p>
          <a:p>
            <a:pPr algn="l">
              <a:buFont typeface="+mj-lt"/>
              <a:buAutoNum type="arabicPeriod"/>
            </a:pPr>
            <a:r>
              <a:rPr lang="en-US" sz="1300" dirty="0"/>
              <a:t>Aim for quantity – Remember, “quantity breeds quality”. The sifting-and-sorting process comes later.</a:t>
            </a:r>
          </a:p>
          <a:p>
            <a:pPr algn="l">
              <a:buFont typeface="+mj-lt"/>
              <a:buAutoNum type="arabicPeriod"/>
            </a:pPr>
            <a:r>
              <a:rPr lang="en-US" sz="1300" dirty="0"/>
              <a:t>Build on others’ ideas – It’s a process of association where members expand on others’ notions and reach new insights, allowing these ideas to trigger their own. Say “and”—rather than discourage with “but”—to get ideas closer to the problem.</a:t>
            </a:r>
          </a:p>
          <a:p>
            <a:pPr algn="l">
              <a:buFont typeface="+mj-lt"/>
              <a:buAutoNum type="arabicPeriod"/>
            </a:pPr>
            <a:r>
              <a:rPr lang="en-US" sz="1300" dirty="0"/>
              <a:t>Stay visual – Diagrams and Post-Its help bring ideas to life and help others see things in different ways.</a:t>
            </a:r>
          </a:p>
          <a:p>
            <a:pPr algn="l">
              <a:buFont typeface="+mj-lt"/>
              <a:buAutoNum type="arabicPeriod"/>
            </a:pPr>
            <a:r>
              <a:rPr lang="en-US" sz="1300" dirty="0"/>
              <a:t>Allow one conversation at a time – To arrive at concrete results, it’s essential to keep on track this way and show respect for everyone’s idea</a:t>
            </a:r>
          </a:p>
        </p:txBody>
      </p:sp>
    </p:spTree>
    <p:extLst>
      <p:ext uri="{BB962C8B-B14F-4D97-AF65-F5344CB8AC3E}">
        <p14:creationId xmlns:p14="http://schemas.microsoft.com/office/powerpoint/2010/main" val="183268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5E185-165B-3C8C-8E97-064E485DED91}"/>
              </a:ext>
            </a:extLst>
          </p:cNvPr>
          <p:cNvSpPr>
            <a:spLocks noGrp="1"/>
          </p:cNvSpPr>
          <p:nvPr>
            <p:ph type="title"/>
          </p:nvPr>
        </p:nvSpPr>
        <p:spPr>
          <a:xfrm>
            <a:off x="838200" y="365125"/>
            <a:ext cx="10515600" cy="1325563"/>
          </a:xfrm>
        </p:spPr>
        <p:txBody>
          <a:bodyPr>
            <a:noAutofit/>
          </a:bodyPr>
          <a:lstStyle/>
          <a:p>
            <a:r>
              <a:rPr lang="en-US" sz="4000" b="1" i="0" dirty="0">
                <a:solidFill>
                  <a:srgbClr val="2B2B2B"/>
                </a:solidFill>
                <a:effectLst/>
                <a:latin typeface="+mn-lt"/>
              </a:rPr>
              <a:t>Stage 4: Prototype—</a:t>
            </a:r>
            <a:r>
              <a:rPr lang="en-US" sz="4000" b="1" i="1" dirty="0">
                <a:solidFill>
                  <a:srgbClr val="2B2B2B"/>
                </a:solidFill>
                <a:effectLst/>
                <a:latin typeface="+mn-lt"/>
              </a:rPr>
              <a:t>Start to Create Solutions</a:t>
            </a:r>
            <a:endParaRPr lang="en-US" sz="4000"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96C0B-13AD-A190-633D-11C850E33AEC}"/>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sz="1600" b="0" i="0" dirty="0">
                <a:solidFill>
                  <a:srgbClr val="2B2B2B"/>
                </a:solidFill>
                <a:effectLst/>
              </a:rPr>
              <a:t>This is an experimental phase. The aim is to identify the best possible solution for each problem found. Your team should produce some inexpensive, scaled-down versions of the product (or specific features found within the product) to investigate the ideas you’ve generated. This could involve simply </a:t>
            </a:r>
            <a:r>
              <a:rPr lang="en-US" sz="1600" b="0" i="0" u="sng" dirty="0">
                <a:effectLst/>
                <a:hlinkClick r:id="rId2"/>
              </a:rPr>
              <a:t>paper prototyping</a:t>
            </a:r>
            <a:r>
              <a:rPr lang="en-US" sz="1600" b="0" i="0" dirty="0">
                <a:solidFill>
                  <a:srgbClr val="2B2B2B"/>
                </a:solidFill>
                <a:effectLst/>
              </a:rPr>
              <a:t>.</a:t>
            </a:r>
          </a:p>
          <a:p>
            <a:pPr marL="0" indent="0" algn="l">
              <a:lnSpc>
                <a:spcPct val="150000"/>
              </a:lnSpc>
              <a:buNone/>
            </a:pPr>
            <a:r>
              <a:rPr lang="en-US" sz="1600" dirty="0">
                <a:solidFill>
                  <a:srgbClr val="2B2B2B"/>
                </a:solidFill>
              </a:rPr>
              <a:t>Paper Prototyping saves Money—and Designs</a:t>
            </a:r>
          </a:p>
          <a:p>
            <a:pPr algn="l">
              <a:lnSpc>
                <a:spcPct val="150000"/>
              </a:lnSpc>
            </a:pPr>
            <a:r>
              <a:rPr lang="en-US" sz="1600" dirty="0">
                <a:solidFill>
                  <a:srgbClr val="2B2B2B"/>
                </a:solidFill>
              </a:rPr>
              <a:t>Paper prototyping is a core activity in design processes. You depict screenshots (in what you can call “paper-shots”) to help determine how your design/product should appear. Like other forms of low-fidelity </a:t>
            </a:r>
            <a:r>
              <a:rPr lang="en-US" sz="1600" dirty="0">
                <a:solidFill>
                  <a:srgbClr val="2B2B2B"/>
                </a:solidFill>
                <a:hlinkClick r:id="rId3">
                  <a:extLst>
                    <a:ext uri="{A12FA001-AC4F-418D-AE19-62706E023703}">
                      <ahyp:hlinkClr xmlns:ahyp="http://schemas.microsoft.com/office/drawing/2018/hyperlinkcolor" val="tx"/>
                    </a:ext>
                  </a:extLst>
                </a:hlinkClick>
              </a:rPr>
              <a:t>prototyping</a:t>
            </a:r>
            <a:r>
              <a:rPr lang="en-US" sz="1600" dirty="0">
                <a:solidFill>
                  <a:srgbClr val="2B2B2B"/>
                </a:solidFill>
              </a:rPr>
              <a:t>—paper prototyping is a cheap-and-easy way to help shape concepts. If you use it early on, you can prevent unwanted development costs. It’s useful in </a:t>
            </a:r>
            <a:r>
              <a:rPr lang="en-US" sz="1600" dirty="0">
                <a:solidFill>
                  <a:srgbClr val="2B2B2B"/>
                </a:solidFill>
                <a:hlinkClick r:id="rId4">
                  <a:extLst>
                    <a:ext uri="{A12FA001-AC4F-418D-AE19-62706E023703}">
                      <ahyp:hlinkClr xmlns:ahyp="http://schemas.microsoft.com/office/drawing/2018/hyperlinkcolor" val="tx"/>
                    </a:ext>
                  </a:extLst>
                </a:hlinkClick>
              </a:rPr>
              <a:t>brainstorming</a:t>
            </a:r>
            <a:r>
              <a:rPr lang="en-US" sz="1600" dirty="0">
                <a:solidFill>
                  <a:srgbClr val="2B2B2B"/>
                </a:solidFill>
              </a:rPr>
              <a:t>, where your team searches how to address users’ problems best. As you proceed, you can do “down-and-dirty” to informally test ideas with users and course-correct as needed.</a:t>
            </a:r>
          </a:p>
          <a:p>
            <a:pPr marL="0" indent="0">
              <a:lnSpc>
                <a:spcPct val="150000"/>
              </a:lnSpc>
              <a:buNone/>
            </a:pPr>
            <a:endParaRPr lang="en-US" sz="1600" dirty="0">
              <a:solidFill>
                <a:srgbClr val="2B2B2B"/>
              </a:solidFill>
            </a:endParaRPr>
          </a:p>
          <a:p>
            <a:pPr marL="0" indent="0">
              <a:lnSpc>
                <a:spcPct val="150000"/>
              </a:lnSpc>
              <a:buNone/>
            </a:pPr>
            <a:endParaRPr lang="en-US" sz="2200" dirty="0"/>
          </a:p>
        </p:txBody>
      </p:sp>
    </p:spTree>
    <p:extLst>
      <p:ext uri="{BB962C8B-B14F-4D97-AF65-F5344CB8AC3E}">
        <p14:creationId xmlns:p14="http://schemas.microsoft.com/office/powerpoint/2010/main" val="360250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5E185-165B-3C8C-8E97-064E485DED91}"/>
              </a:ext>
            </a:extLst>
          </p:cNvPr>
          <p:cNvSpPr>
            <a:spLocks noGrp="1"/>
          </p:cNvSpPr>
          <p:nvPr>
            <p:ph type="title"/>
          </p:nvPr>
        </p:nvSpPr>
        <p:spPr>
          <a:xfrm>
            <a:off x="838200" y="365125"/>
            <a:ext cx="10515600" cy="1325563"/>
          </a:xfrm>
        </p:spPr>
        <p:txBody>
          <a:bodyPr>
            <a:normAutofit/>
          </a:bodyPr>
          <a:lstStyle/>
          <a:p>
            <a:r>
              <a:rPr lang="en-US" sz="4000" b="1" i="0" dirty="0">
                <a:solidFill>
                  <a:srgbClr val="2B2B2B"/>
                </a:solidFill>
                <a:effectLst/>
                <a:latin typeface="+mn-lt"/>
              </a:rPr>
              <a:t>Stage 5: Test—</a:t>
            </a:r>
            <a:r>
              <a:rPr lang="en-US" sz="4000" b="1" i="1" dirty="0">
                <a:solidFill>
                  <a:srgbClr val="2B2B2B"/>
                </a:solidFill>
                <a:effectLst/>
                <a:latin typeface="+mn-lt"/>
              </a:rPr>
              <a:t>Try Your Solutions Out</a:t>
            </a:r>
            <a:endParaRPr lang="en-US" sz="4000" dirty="0">
              <a:latin typeface="+mn-l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796C0B-13AD-A190-633D-11C850E33AEC}"/>
              </a:ext>
            </a:extLst>
          </p:cNvPr>
          <p:cNvSpPr>
            <a:spLocks noGrp="1"/>
          </p:cNvSpPr>
          <p:nvPr>
            <p:ph idx="1"/>
          </p:nvPr>
        </p:nvSpPr>
        <p:spPr>
          <a:xfrm>
            <a:off x="838200" y="1929384"/>
            <a:ext cx="10515600" cy="4251960"/>
          </a:xfrm>
        </p:spPr>
        <p:txBody>
          <a:bodyPr>
            <a:noAutofit/>
          </a:bodyPr>
          <a:lstStyle/>
          <a:p>
            <a:pPr marL="0" indent="0">
              <a:lnSpc>
                <a:spcPct val="150000"/>
              </a:lnSpc>
              <a:buNone/>
            </a:pPr>
            <a:r>
              <a:rPr lang="en-US" sz="1600" b="0" i="0" dirty="0">
                <a:solidFill>
                  <a:srgbClr val="2B2B2B"/>
                </a:solidFill>
                <a:effectLst/>
              </a:rPr>
              <a:t>Evaluators rigorously test the prototypes. Although this is the final phase, design thinking is iterative: </a:t>
            </a:r>
            <a:r>
              <a:rPr lang="en-US" sz="1600" b="1" i="0" dirty="0">
                <a:solidFill>
                  <a:srgbClr val="2B2B2B"/>
                </a:solidFill>
                <a:effectLst/>
              </a:rPr>
              <a:t>Teams often use the results to </a:t>
            </a:r>
            <a:r>
              <a:rPr lang="en-US" sz="1600" b="1" i="1" dirty="0">
                <a:solidFill>
                  <a:srgbClr val="2B2B2B"/>
                </a:solidFill>
                <a:effectLst/>
              </a:rPr>
              <a:t>redefine </a:t>
            </a:r>
            <a:r>
              <a:rPr lang="en-US" sz="1600" b="1" i="0" dirty="0">
                <a:solidFill>
                  <a:srgbClr val="2B2B2B"/>
                </a:solidFill>
                <a:effectLst/>
              </a:rPr>
              <a:t>one or more further problems</a:t>
            </a:r>
            <a:r>
              <a:rPr lang="en-US" sz="1600" b="0" i="0" dirty="0">
                <a:solidFill>
                  <a:srgbClr val="2B2B2B"/>
                </a:solidFill>
                <a:effectLst/>
              </a:rPr>
              <a:t>. So, you can return to previous stages to make further iterations, alterations and refinements – to find or rule out alternative solutions.</a:t>
            </a:r>
            <a:endParaRPr lang="en-US" sz="1600" dirty="0"/>
          </a:p>
        </p:txBody>
      </p:sp>
    </p:spTree>
    <p:extLst>
      <p:ext uri="{BB962C8B-B14F-4D97-AF65-F5344CB8AC3E}">
        <p14:creationId xmlns:p14="http://schemas.microsoft.com/office/powerpoint/2010/main" val="324378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B1C8391-36E6-9175-A751-003603FBFB3A}"/>
              </a:ext>
            </a:extLst>
          </p:cNvPr>
          <p:cNvSpPr>
            <a:spLocks noGrp="1"/>
          </p:cNvSpPr>
          <p:nvPr>
            <p:ph type="subTitle" idx="1"/>
          </p:nvPr>
        </p:nvSpPr>
        <p:spPr>
          <a:xfrm>
            <a:off x="1524000" y="461141"/>
            <a:ext cx="9144000" cy="4796659"/>
          </a:xfrm>
        </p:spPr>
        <p:txBody>
          <a:bodyPr>
            <a:normAutofit lnSpcReduction="10000"/>
          </a:bodyPr>
          <a:lstStyle/>
          <a:p>
            <a:pPr algn="l"/>
            <a:r>
              <a:rPr lang="en-US" sz="2000" dirty="0"/>
              <a:t>Module 1: Human-</a:t>
            </a:r>
            <a:r>
              <a:rPr lang="en-US" sz="2000" dirty="0" err="1"/>
              <a:t>centred</a:t>
            </a:r>
            <a:r>
              <a:rPr lang="en-US" sz="2000" dirty="0"/>
              <a:t> Design </a:t>
            </a:r>
          </a:p>
          <a:p>
            <a:pPr marL="628650" lvl="1" indent="-171450" algn="l">
              <a:buFont typeface="Arial" panose="020B0604020202020204" pitchFamily="34" charset="0"/>
              <a:buChar char="•"/>
            </a:pPr>
            <a:r>
              <a:rPr lang="en-US" sz="1400" dirty="0"/>
              <a:t>Introduction to Human-</a:t>
            </a:r>
            <a:r>
              <a:rPr lang="en-US" sz="1400" dirty="0" err="1"/>
              <a:t>centred</a:t>
            </a:r>
            <a:r>
              <a:rPr lang="en-US" sz="1400" dirty="0"/>
              <a:t> design </a:t>
            </a:r>
          </a:p>
          <a:p>
            <a:pPr marL="628650" lvl="1" indent="-171450" algn="l">
              <a:buFont typeface="Arial" panose="020B0604020202020204" pitchFamily="34" charset="0"/>
              <a:buChar char="•"/>
            </a:pPr>
            <a:r>
              <a:rPr lang="en-US" sz="1400" dirty="0"/>
              <a:t>Roots of Design Thinking </a:t>
            </a:r>
          </a:p>
          <a:p>
            <a:pPr marL="628650" lvl="1" indent="-171450" algn="l">
              <a:buFont typeface="Arial" panose="020B0604020202020204" pitchFamily="34" charset="0"/>
              <a:buChar char="•"/>
            </a:pPr>
            <a:r>
              <a:rPr lang="en-US" sz="1400" dirty="0"/>
              <a:t>Design Thinking as Celebration </a:t>
            </a:r>
          </a:p>
          <a:p>
            <a:pPr marL="628650" lvl="1" indent="-171450" algn="l">
              <a:buFont typeface="Arial" panose="020B0604020202020204" pitchFamily="34" charset="0"/>
              <a:buChar char="•"/>
            </a:pPr>
            <a:r>
              <a:rPr lang="en-US" sz="1400" dirty="0"/>
              <a:t>Digital Disruption &amp; Technology Evolution</a:t>
            </a:r>
          </a:p>
          <a:p>
            <a:pPr algn="l"/>
            <a:r>
              <a:rPr lang="en-US" sz="1800" dirty="0"/>
              <a:t>Module 2: Appreciating User Needs </a:t>
            </a:r>
          </a:p>
          <a:p>
            <a:pPr marL="628650" lvl="1" indent="-171450" algn="l">
              <a:buFont typeface="Arial" panose="020B0604020202020204" pitchFamily="34" charset="0"/>
              <a:buChar char="•"/>
            </a:pPr>
            <a:r>
              <a:rPr lang="en-US" sz="1400" dirty="0"/>
              <a:t>Knowing Your Users Identifying </a:t>
            </a:r>
          </a:p>
          <a:p>
            <a:pPr marL="628650" lvl="1" indent="-171450" algn="l">
              <a:buFont typeface="Arial" panose="020B0604020202020204" pitchFamily="34" charset="0"/>
              <a:buChar char="•"/>
            </a:pPr>
            <a:r>
              <a:rPr lang="en-US" sz="1400" dirty="0"/>
              <a:t>Needs of Customers Designing with Empathy </a:t>
            </a:r>
          </a:p>
          <a:p>
            <a:pPr marL="628650" lvl="1" indent="-171450" algn="l">
              <a:buFont typeface="Arial" panose="020B0604020202020204" pitchFamily="34" charset="0"/>
              <a:buChar char="•"/>
            </a:pPr>
            <a:r>
              <a:rPr lang="en-US" sz="1400" dirty="0"/>
              <a:t>Designing for Diversity &amp; Inclusion </a:t>
            </a:r>
          </a:p>
          <a:p>
            <a:pPr algn="l"/>
            <a:r>
              <a:rPr lang="en-US" sz="1800" dirty="0"/>
              <a:t>Module 3: Ideation &amp; Applied Creativity </a:t>
            </a:r>
          </a:p>
          <a:p>
            <a:pPr marL="628650" lvl="1" indent="-171450" algn="l">
              <a:buFont typeface="Arial" panose="020B0604020202020204" pitchFamily="34" charset="0"/>
              <a:buChar char="•"/>
            </a:pPr>
            <a:r>
              <a:rPr lang="en-US" sz="1400" dirty="0"/>
              <a:t>Ideation Techniques Tools for Fostering Creativity </a:t>
            </a:r>
          </a:p>
          <a:p>
            <a:pPr marL="628650" lvl="1" indent="-171450" algn="l">
              <a:buFont typeface="Arial" panose="020B0604020202020204" pitchFamily="34" charset="0"/>
              <a:buChar char="•"/>
            </a:pPr>
            <a:r>
              <a:rPr lang="en-US" sz="1400" dirty="0"/>
              <a:t>Immersive Learning Exercises </a:t>
            </a:r>
          </a:p>
          <a:p>
            <a:pPr marL="628650" lvl="1" indent="-171450" algn="l">
              <a:buFont typeface="Arial" panose="020B0604020202020204" pitchFamily="34" charset="0"/>
              <a:buChar char="•"/>
            </a:pPr>
            <a:r>
              <a:rPr lang="en-US" sz="1400" dirty="0"/>
              <a:t>Visualization &amp; Storytelling </a:t>
            </a:r>
          </a:p>
          <a:p>
            <a:pPr algn="l"/>
            <a:r>
              <a:rPr lang="en-US" sz="1800" dirty="0"/>
              <a:t>Module 4: Prototyping &amp; Testing Proof of Concept </a:t>
            </a:r>
          </a:p>
          <a:p>
            <a:pPr marL="628650" lvl="1" indent="-171450" algn="l">
              <a:buFont typeface="Arial" panose="020B0604020202020204" pitchFamily="34" charset="0"/>
              <a:buChar char="•"/>
            </a:pPr>
            <a:r>
              <a:rPr lang="en-US" sz="1400" dirty="0"/>
              <a:t>Minimum Value Proposition </a:t>
            </a:r>
          </a:p>
          <a:p>
            <a:pPr marL="628650" lvl="1" indent="-171450" algn="l">
              <a:buFont typeface="Arial" panose="020B0604020202020204" pitchFamily="34" charset="0"/>
              <a:buChar char="•"/>
            </a:pPr>
            <a:r>
              <a:rPr lang="en-US" sz="1400" dirty="0"/>
              <a:t>Designing, Tooling and Building </a:t>
            </a:r>
          </a:p>
          <a:p>
            <a:pPr marL="628650" lvl="1" indent="-171450" algn="l">
              <a:buFont typeface="Arial" panose="020B0604020202020204" pitchFamily="34" charset="0"/>
              <a:buChar char="•"/>
            </a:pPr>
            <a:r>
              <a:rPr lang="en-US" sz="1400" dirty="0"/>
              <a:t>Learnings from Failed Designs</a:t>
            </a:r>
          </a:p>
        </p:txBody>
      </p:sp>
    </p:spTree>
    <p:extLst>
      <p:ext uri="{BB962C8B-B14F-4D97-AF65-F5344CB8AC3E}">
        <p14:creationId xmlns:p14="http://schemas.microsoft.com/office/powerpoint/2010/main" val="4027332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FE2CF-8C49-6112-8A34-DC0045694239}"/>
              </a:ext>
            </a:extLst>
          </p:cNvPr>
          <p:cNvSpPr>
            <a:spLocks noGrp="1"/>
          </p:cNvSpPr>
          <p:nvPr>
            <p:ph type="title"/>
          </p:nvPr>
        </p:nvSpPr>
        <p:spPr>
          <a:xfrm>
            <a:off x="630936" y="640080"/>
            <a:ext cx="4818888" cy="1481328"/>
          </a:xfrm>
        </p:spPr>
        <p:txBody>
          <a:bodyPr anchor="b">
            <a:normAutofit fontScale="90000"/>
          </a:bodyPr>
          <a:lstStyle/>
          <a:p>
            <a:r>
              <a:rPr lang="en-US" sz="5400" dirty="0"/>
              <a:t>Activity 1 (Group1 &amp; 3)</a:t>
            </a:r>
          </a:p>
        </p:txBody>
      </p:sp>
      <p:sp>
        <p:nvSpPr>
          <p:cNvPr id="2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C6CC00-E907-51A6-2B5B-3BF1516E05AA}"/>
              </a:ext>
            </a:extLst>
          </p:cNvPr>
          <p:cNvSpPr>
            <a:spLocks noGrp="1"/>
          </p:cNvSpPr>
          <p:nvPr>
            <p:ph idx="1"/>
          </p:nvPr>
        </p:nvSpPr>
        <p:spPr>
          <a:xfrm>
            <a:off x="630936" y="2660904"/>
            <a:ext cx="4818888" cy="3547872"/>
          </a:xfrm>
        </p:spPr>
        <p:txBody>
          <a:bodyPr anchor="t">
            <a:normAutofit/>
          </a:bodyPr>
          <a:lstStyle/>
          <a:p>
            <a:pPr>
              <a:lnSpc>
                <a:spcPct val="150000"/>
              </a:lnSpc>
            </a:pPr>
            <a:r>
              <a:rPr lang="en-US" sz="2200" b="1" i="0" u="none" strike="noStrike" dirty="0">
                <a:effectLst/>
                <a:latin typeface="Helvetica Neue"/>
              </a:rPr>
              <a:t>Design a useful and meaningful gift for a family member.</a:t>
            </a:r>
            <a:r>
              <a:rPr lang="en-US" sz="2200" b="0" i="0" dirty="0">
                <a:effectLst/>
                <a:latin typeface="Helvetica Neue"/>
              </a:rPr>
              <a:t> </a:t>
            </a:r>
            <a:endParaRPr lang="en-US" sz="2200" dirty="0"/>
          </a:p>
        </p:txBody>
      </p:sp>
      <p:pic>
        <p:nvPicPr>
          <p:cNvPr id="4" name="Picture 3" descr="A drawing of a gift box&#10;&#10;Description automatically generated">
            <a:extLst>
              <a:ext uri="{FF2B5EF4-FFF2-40B4-BE49-F238E27FC236}">
                <a16:creationId xmlns:a16="http://schemas.microsoft.com/office/drawing/2014/main" id="{47AE5A99-F3E3-3EA2-1EDE-1A9AB7881215}"/>
              </a:ext>
            </a:extLst>
          </p:cNvPr>
          <p:cNvPicPr>
            <a:picLocks noChangeAspect="1"/>
          </p:cNvPicPr>
          <p:nvPr/>
        </p:nvPicPr>
        <p:blipFill>
          <a:blip r:embed="rId3"/>
          <a:stretch>
            <a:fillRect/>
          </a:stretch>
        </p:blipFill>
        <p:spPr>
          <a:xfrm>
            <a:off x="6099048" y="1893665"/>
            <a:ext cx="5458968" cy="3070669"/>
          </a:xfrm>
          <a:prstGeom prst="rect">
            <a:avLst/>
          </a:prstGeom>
        </p:spPr>
      </p:pic>
    </p:spTree>
    <p:extLst>
      <p:ext uri="{BB962C8B-B14F-4D97-AF65-F5344CB8AC3E}">
        <p14:creationId xmlns:p14="http://schemas.microsoft.com/office/powerpoint/2010/main" val="388256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46D4C-713A-9F52-7C46-2BE04CBE33CD}"/>
              </a:ext>
            </a:extLst>
          </p:cNvPr>
          <p:cNvSpPr>
            <a:spLocks noGrp="1"/>
          </p:cNvSpPr>
          <p:nvPr>
            <p:ph type="title"/>
          </p:nvPr>
        </p:nvSpPr>
        <p:spPr>
          <a:xfrm>
            <a:off x="838200" y="365125"/>
            <a:ext cx="10515600" cy="1325563"/>
          </a:xfrm>
        </p:spPr>
        <p:txBody>
          <a:bodyPr>
            <a:normAutofit/>
          </a:bodyPr>
          <a:lstStyle/>
          <a:p>
            <a:r>
              <a:rPr lang="en-US" sz="5400" dirty="0"/>
              <a:t>Activity 2 – (Group 2 &amp; 4)</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BD0E6E-B073-435F-CB16-FA5019804AA2}"/>
              </a:ext>
            </a:extLst>
          </p:cNvPr>
          <p:cNvSpPr>
            <a:spLocks noGrp="1"/>
          </p:cNvSpPr>
          <p:nvPr>
            <p:ph idx="1"/>
          </p:nvPr>
        </p:nvSpPr>
        <p:spPr>
          <a:xfrm>
            <a:off x="838200" y="1929384"/>
            <a:ext cx="10515600" cy="4251960"/>
          </a:xfrm>
        </p:spPr>
        <p:txBody>
          <a:bodyPr>
            <a:normAutofit/>
          </a:bodyPr>
          <a:lstStyle/>
          <a:p>
            <a:pPr>
              <a:lnSpc>
                <a:spcPct val="150000"/>
              </a:lnSpc>
            </a:pPr>
            <a:r>
              <a:rPr lang="en-US" sz="2200" b="0" i="0" dirty="0">
                <a:effectLst/>
                <a:latin typeface="Helvetica Neue"/>
              </a:rPr>
              <a:t>Designing a Community Recycling Program: Students can apply design thinking to develop a community recycling program that encourages waste reduction and recycling behaviors. </a:t>
            </a:r>
            <a:endParaRPr lang="en-US" sz="2200" dirty="0"/>
          </a:p>
        </p:txBody>
      </p:sp>
    </p:spTree>
    <p:extLst>
      <p:ext uri="{BB962C8B-B14F-4D97-AF65-F5344CB8AC3E}">
        <p14:creationId xmlns:p14="http://schemas.microsoft.com/office/powerpoint/2010/main" val="1026421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8DEFB-9FEB-7354-FF9E-54B38CD38A1C}"/>
              </a:ext>
            </a:extLst>
          </p:cNvPr>
          <p:cNvSpPr>
            <a:spLocks noGrp="1"/>
          </p:cNvSpPr>
          <p:nvPr>
            <p:ph type="title"/>
          </p:nvPr>
        </p:nvSpPr>
        <p:spPr>
          <a:xfrm>
            <a:off x="838200" y="365125"/>
            <a:ext cx="10515600" cy="1325563"/>
          </a:xfrm>
        </p:spPr>
        <p:txBody>
          <a:bodyPr>
            <a:normAutofit/>
          </a:bodyPr>
          <a:lstStyle/>
          <a:p>
            <a:r>
              <a:rPr lang="en-US" sz="5400" dirty="0"/>
              <a:t>Activity 3</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18FF8B-4090-A00F-F04E-45B00151435B}"/>
              </a:ext>
            </a:extLst>
          </p:cNvPr>
          <p:cNvSpPr>
            <a:spLocks noGrp="1"/>
          </p:cNvSpPr>
          <p:nvPr>
            <p:ph idx="1"/>
          </p:nvPr>
        </p:nvSpPr>
        <p:spPr>
          <a:xfrm>
            <a:off x="838200" y="1929384"/>
            <a:ext cx="10515600" cy="4251960"/>
          </a:xfrm>
        </p:spPr>
        <p:txBody>
          <a:bodyPr>
            <a:normAutofit/>
          </a:bodyPr>
          <a:lstStyle/>
          <a:p>
            <a:pPr>
              <a:lnSpc>
                <a:spcPct val="150000"/>
              </a:lnSpc>
            </a:pPr>
            <a:r>
              <a:rPr lang="en-US" sz="2200" b="0" i="0" dirty="0">
                <a:effectLst/>
                <a:latin typeface="+mj-lt"/>
              </a:rPr>
              <a:t> </a:t>
            </a:r>
            <a:r>
              <a:rPr lang="en-US" sz="2200" b="0" i="0" u="none" strike="noStrike" dirty="0">
                <a:effectLst/>
                <a:latin typeface="+mj-lt"/>
              </a:rPr>
              <a:t>"</a:t>
            </a:r>
            <a:r>
              <a:rPr lang="en-US" sz="2200" b="1" i="0" u="none" strike="noStrike" dirty="0">
                <a:effectLst/>
                <a:latin typeface="+mj-lt"/>
              </a:rPr>
              <a:t>How might we use empty lots in our neighborhood?"</a:t>
            </a:r>
            <a:r>
              <a:rPr lang="en-US" sz="2200" b="0" i="0" dirty="0">
                <a:effectLst/>
                <a:latin typeface="+mj-lt"/>
              </a:rPr>
              <a:t> What do our residents need. How can we make these eyesores useful spaces and cool places to be. Who knows if that encouraged revenue generation it may even be a solution for the owners as well!</a:t>
            </a:r>
            <a:endParaRPr lang="en-US" sz="2200" dirty="0">
              <a:latin typeface="+mj-lt"/>
            </a:endParaRPr>
          </a:p>
        </p:txBody>
      </p:sp>
    </p:spTree>
    <p:extLst>
      <p:ext uri="{BB962C8B-B14F-4D97-AF65-F5344CB8AC3E}">
        <p14:creationId xmlns:p14="http://schemas.microsoft.com/office/powerpoint/2010/main" val="387060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signs on a pole&#10;&#10;Description automatically generated">
            <a:extLst>
              <a:ext uri="{FF2B5EF4-FFF2-40B4-BE49-F238E27FC236}">
                <a16:creationId xmlns:a16="http://schemas.microsoft.com/office/drawing/2014/main" id="{4E53E62F-036C-18FA-A7B0-045E5A5EE520}"/>
              </a:ext>
            </a:extLst>
          </p:cNvPr>
          <p:cNvPicPr>
            <a:picLocks noGrp="1" noChangeAspect="1"/>
          </p:cNvPicPr>
          <p:nvPr>
            <p:ph idx="1"/>
          </p:nvPr>
        </p:nvPicPr>
        <p:blipFill rotWithShape="1">
          <a:blip r:embed="rId2"/>
          <a:srcRect t="11364" r="1"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238699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3E151-472C-EDF4-8B67-C626AA09F83C}"/>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2400" b="0" i="1" dirty="0">
                <a:solidFill>
                  <a:srgbClr val="2B2B2B"/>
                </a:solidFill>
                <a:effectLst/>
                <a:latin typeface="Merriweather" panose="00000500000000000000" pitchFamily="2" charset="0"/>
              </a:rPr>
              <a:t>As LA parking signs go : </a:t>
            </a:r>
            <a:endParaRPr lang="en-US" sz="5200" kern="1200" dirty="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3945DE38-1D5B-4D87-FC9D-8AF4DDBBD849}"/>
              </a:ext>
            </a:extLst>
          </p:cNvPr>
          <p:cNvPicPr>
            <a:picLocks noGrp="1" noChangeAspect="1"/>
          </p:cNvPicPr>
          <p:nvPr>
            <p:ph idx="1"/>
          </p:nvPr>
        </p:nvPicPr>
        <p:blipFill>
          <a:blip r:embed="rId2"/>
          <a:stretch>
            <a:fillRect/>
          </a:stretch>
        </p:blipFill>
        <p:spPr>
          <a:xfrm>
            <a:off x="6004705" y="2159957"/>
            <a:ext cx="5828261" cy="3628092"/>
          </a:xfrm>
          <a:prstGeom prst="rect">
            <a:avLst/>
          </a:prstGeom>
        </p:spPr>
      </p:pic>
      <p:pic>
        <p:nvPicPr>
          <p:cNvPr id="5" name="Picture 4">
            <a:extLst>
              <a:ext uri="{FF2B5EF4-FFF2-40B4-BE49-F238E27FC236}">
                <a16:creationId xmlns:a16="http://schemas.microsoft.com/office/drawing/2014/main" id="{8E023E50-04C8-16DD-A33A-0BCFFDAE430A}"/>
              </a:ext>
            </a:extLst>
          </p:cNvPr>
          <p:cNvPicPr>
            <a:picLocks noChangeAspect="1"/>
          </p:cNvPicPr>
          <p:nvPr/>
        </p:nvPicPr>
        <p:blipFill>
          <a:blip r:embed="rId3"/>
          <a:stretch>
            <a:fillRect/>
          </a:stretch>
        </p:blipFill>
        <p:spPr>
          <a:xfrm>
            <a:off x="488671" y="2225525"/>
            <a:ext cx="5828261" cy="3496956"/>
          </a:xfrm>
          <a:prstGeom prst="rect">
            <a:avLst/>
          </a:prstGeom>
        </p:spPr>
      </p:pic>
      <p:sp>
        <p:nvSpPr>
          <p:cNvPr id="7" name="TextBox 6">
            <a:extLst>
              <a:ext uri="{FF2B5EF4-FFF2-40B4-BE49-F238E27FC236}">
                <a16:creationId xmlns:a16="http://schemas.microsoft.com/office/drawing/2014/main" id="{16A55B55-4799-833F-D5B1-15F75C17097A}"/>
              </a:ext>
            </a:extLst>
          </p:cNvPr>
          <p:cNvSpPr txBox="1"/>
          <p:nvPr/>
        </p:nvSpPr>
        <p:spPr>
          <a:xfrm>
            <a:off x="1701800" y="5753589"/>
            <a:ext cx="6096000" cy="200055"/>
          </a:xfrm>
          <a:prstGeom prst="rect">
            <a:avLst/>
          </a:prstGeom>
          <a:noFill/>
        </p:spPr>
        <p:txBody>
          <a:bodyPr wrap="square">
            <a:spAutoFit/>
          </a:bodyPr>
          <a:lstStyle/>
          <a:p>
            <a:r>
              <a:rPr lang="en-US" sz="700" b="0" i="1" dirty="0">
                <a:effectLst/>
                <a:latin typeface="Merriweather" panose="00000500000000000000" pitchFamily="2" charset="0"/>
              </a:rPr>
              <a:t>Author/Copyright holder: Jorge Gonzalez. Copyright terms and </a:t>
            </a:r>
            <a:r>
              <a:rPr lang="en-US" sz="700" b="0" i="1" dirty="0" err="1">
                <a:effectLst/>
                <a:latin typeface="Merriweather" panose="00000500000000000000" pitchFamily="2" charset="0"/>
              </a:rPr>
              <a:t>licence</a:t>
            </a:r>
            <a:r>
              <a:rPr lang="en-US" sz="700" b="0" i="1" dirty="0">
                <a:effectLst/>
                <a:latin typeface="Merriweather" panose="00000500000000000000" pitchFamily="2" charset="0"/>
              </a:rPr>
              <a:t>: CC BY-SA 2.0</a:t>
            </a:r>
            <a:endParaRPr lang="en-US" sz="700" dirty="0"/>
          </a:p>
        </p:txBody>
      </p:sp>
      <p:sp>
        <p:nvSpPr>
          <p:cNvPr id="9" name="TextBox 8">
            <a:extLst>
              <a:ext uri="{FF2B5EF4-FFF2-40B4-BE49-F238E27FC236}">
                <a16:creationId xmlns:a16="http://schemas.microsoft.com/office/drawing/2014/main" id="{8B4BF83A-A752-5451-50D7-368EEFE14586}"/>
              </a:ext>
            </a:extLst>
          </p:cNvPr>
          <p:cNvSpPr txBox="1"/>
          <p:nvPr/>
        </p:nvSpPr>
        <p:spPr>
          <a:xfrm>
            <a:off x="6805604" y="5688021"/>
            <a:ext cx="6096000" cy="200055"/>
          </a:xfrm>
          <a:prstGeom prst="rect">
            <a:avLst/>
          </a:prstGeom>
          <a:noFill/>
        </p:spPr>
        <p:txBody>
          <a:bodyPr wrap="square">
            <a:spAutoFit/>
          </a:bodyPr>
          <a:lstStyle/>
          <a:p>
            <a:r>
              <a:rPr lang="en-US" sz="700" b="0" i="1" dirty="0">
                <a:effectLst/>
                <a:latin typeface="Merriweather" panose="00000500000000000000" pitchFamily="2" charset="0"/>
              </a:rPr>
              <a:t>Author/Copyright holder: Nikki </a:t>
            </a:r>
            <a:r>
              <a:rPr lang="en-US" sz="700" b="0" i="1" dirty="0" err="1">
                <a:effectLst/>
                <a:latin typeface="Merriweather" panose="00000500000000000000" pitchFamily="2" charset="0"/>
              </a:rPr>
              <a:t>Sylianteng</a:t>
            </a:r>
            <a:r>
              <a:rPr lang="en-US" sz="700" b="0" i="1" dirty="0">
                <a:effectLst/>
                <a:latin typeface="Merriweather" panose="00000500000000000000" pitchFamily="2" charset="0"/>
              </a:rPr>
              <a:t>. Copyright terms and </a:t>
            </a:r>
            <a:r>
              <a:rPr lang="en-US" sz="700" b="0" i="1" dirty="0" err="1">
                <a:effectLst/>
                <a:latin typeface="Merriweather" panose="00000500000000000000" pitchFamily="2" charset="0"/>
              </a:rPr>
              <a:t>licence</a:t>
            </a:r>
            <a:r>
              <a:rPr lang="en-US" sz="700" b="0" i="1" dirty="0">
                <a:effectLst/>
                <a:latin typeface="Merriweather" panose="00000500000000000000" pitchFamily="2" charset="0"/>
              </a:rPr>
              <a:t>: CC BY-NC-SA 4.0</a:t>
            </a:r>
            <a:endParaRPr lang="en-US" sz="700" dirty="0"/>
          </a:p>
        </p:txBody>
      </p:sp>
    </p:spTree>
    <p:extLst>
      <p:ext uri="{BB962C8B-B14F-4D97-AF65-F5344CB8AC3E}">
        <p14:creationId xmlns:p14="http://schemas.microsoft.com/office/powerpoint/2010/main" val="417601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black red and blue text&#10;&#10;Description automatically generated">
            <a:extLst>
              <a:ext uri="{FF2B5EF4-FFF2-40B4-BE49-F238E27FC236}">
                <a16:creationId xmlns:a16="http://schemas.microsoft.com/office/drawing/2014/main" id="{968BEDBE-694C-5164-F813-606CA397DD7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00" r="3342" b="1"/>
          <a:stretch/>
        </p:blipFill>
        <p:spPr bwMode="auto">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492FDC-7448-234B-9E34-E5D986EE1DBC}"/>
              </a:ext>
            </a:extLst>
          </p:cNvPr>
          <p:cNvSpPr txBox="1"/>
          <p:nvPr/>
        </p:nvSpPr>
        <p:spPr>
          <a:xfrm>
            <a:off x="4470400" y="6132668"/>
            <a:ext cx="6096000" cy="200055"/>
          </a:xfrm>
          <a:prstGeom prst="rect">
            <a:avLst/>
          </a:prstGeom>
          <a:noFill/>
        </p:spPr>
        <p:txBody>
          <a:bodyPr wrap="square">
            <a:spAutoFit/>
          </a:bodyPr>
          <a:lstStyle/>
          <a:p>
            <a:r>
              <a:rPr lang="en-US" sz="700" b="0" i="1" dirty="0">
                <a:effectLst/>
                <a:latin typeface="Merriweather" panose="00000500000000000000" pitchFamily="2" charset="0"/>
              </a:rPr>
              <a:t>Author/Copyright holder: Bolden. Copyright terms and </a:t>
            </a:r>
            <a:r>
              <a:rPr lang="en-US" sz="700" b="0" i="1" dirty="0" err="1">
                <a:effectLst/>
                <a:latin typeface="Merriweather" panose="00000500000000000000" pitchFamily="2" charset="0"/>
              </a:rPr>
              <a:t>licence</a:t>
            </a:r>
            <a:r>
              <a:rPr lang="en-US" sz="700" b="0" i="1" dirty="0">
                <a:effectLst/>
                <a:latin typeface="Merriweather" panose="00000500000000000000" pitchFamily="2" charset="0"/>
              </a:rPr>
              <a:t>: Fair Use</a:t>
            </a:r>
            <a:endParaRPr lang="en-US" sz="700" dirty="0"/>
          </a:p>
        </p:txBody>
      </p:sp>
    </p:spTree>
    <p:extLst>
      <p:ext uri="{BB962C8B-B14F-4D97-AF65-F5344CB8AC3E}">
        <p14:creationId xmlns:p14="http://schemas.microsoft.com/office/powerpoint/2010/main" val="113650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a:extLst>
              <a:ext uri="{FF2B5EF4-FFF2-40B4-BE49-F238E27FC236}">
                <a16:creationId xmlns:a16="http://schemas.microsoft.com/office/drawing/2014/main" id="{3BCCF06C-D6B6-00DA-E15D-11988E194C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92" r="244" b="1"/>
          <a:stretch/>
        </p:blipFill>
        <p:spPr bwMode="auto">
          <a:xfrm>
            <a:off x="838199" y="735153"/>
            <a:ext cx="10515602" cy="538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7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658F1-9941-81C7-D0AB-F9AB03412ED3}"/>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b="1" i="0" kern="1200" dirty="0">
                <a:effectLst/>
              </a:rPr>
              <a:t>What is Design Thinking and Why Is It So Popular?</a:t>
            </a:r>
            <a:endParaRPr lang="en-US" sz="5400" kern="1200" dirty="0"/>
          </a:p>
        </p:txBody>
      </p:sp>
      <p:sp>
        <p:nvSpPr>
          <p:cNvPr id="2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diagram of a diagram&#10;&#10;Description automatically generated">
            <a:extLst>
              <a:ext uri="{FF2B5EF4-FFF2-40B4-BE49-F238E27FC236}">
                <a16:creationId xmlns:a16="http://schemas.microsoft.com/office/drawing/2014/main" id="{928DA068-1FA6-702F-0EC0-BC15E30DB0CD}"/>
              </a:ext>
            </a:extLst>
          </p:cNvPr>
          <p:cNvPicPr>
            <a:picLocks noChangeAspect="1"/>
          </p:cNvPicPr>
          <p:nvPr/>
        </p:nvPicPr>
        <p:blipFill>
          <a:blip r:embed="rId2"/>
          <a:stretch>
            <a:fillRect/>
          </a:stretch>
        </p:blipFill>
        <p:spPr>
          <a:xfrm>
            <a:off x="4501896" y="594833"/>
            <a:ext cx="7568633" cy="4105982"/>
          </a:xfrm>
          <a:prstGeom prst="rect">
            <a:avLst/>
          </a:prstGeom>
        </p:spPr>
      </p:pic>
      <p:sp>
        <p:nvSpPr>
          <p:cNvPr id="7" name="TextBox 6">
            <a:extLst>
              <a:ext uri="{FF2B5EF4-FFF2-40B4-BE49-F238E27FC236}">
                <a16:creationId xmlns:a16="http://schemas.microsoft.com/office/drawing/2014/main" id="{802563E6-5B5B-D164-901F-68BDF99E6880}"/>
              </a:ext>
            </a:extLst>
          </p:cNvPr>
          <p:cNvSpPr txBox="1"/>
          <p:nvPr/>
        </p:nvSpPr>
        <p:spPr>
          <a:xfrm>
            <a:off x="4672052" y="4762058"/>
            <a:ext cx="7442539" cy="1815882"/>
          </a:xfrm>
          <a:prstGeom prst="rect">
            <a:avLst/>
          </a:prstGeom>
          <a:noFill/>
        </p:spPr>
        <p:txBody>
          <a:bodyPr wrap="square">
            <a:spAutoFit/>
          </a:bodyPr>
          <a:lstStyle/>
          <a:p>
            <a:pPr marL="0" indent="0">
              <a:buNone/>
            </a:pPr>
            <a:r>
              <a:rPr lang="en-US" sz="1400" b="0" i="0" dirty="0">
                <a:solidFill>
                  <a:srgbClr val="2B2B2B"/>
                </a:solidFill>
                <a:effectLst/>
              </a:rPr>
              <a:t>Design thinking is an iterative and non-linear process that contains five phases: </a:t>
            </a:r>
          </a:p>
          <a:p>
            <a:pPr marL="457200" lvl="1" indent="0">
              <a:buNone/>
            </a:pPr>
            <a:r>
              <a:rPr lang="en-US" sz="1400" b="0" i="0" dirty="0">
                <a:solidFill>
                  <a:srgbClr val="2B2B2B"/>
                </a:solidFill>
                <a:effectLst/>
              </a:rPr>
              <a:t>1. Empathize, </a:t>
            </a:r>
          </a:p>
          <a:p>
            <a:pPr marL="457200" lvl="1" indent="0">
              <a:buNone/>
            </a:pPr>
            <a:r>
              <a:rPr lang="en-US" sz="1400" b="0" i="0" dirty="0">
                <a:solidFill>
                  <a:srgbClr val="2B2B2B"/>
                </a:solidFill>
                <a:effectLst/>
              </a:rPr>
              <a:t>2. Define, </a:t>
            </a:r>
          </a:p>
          <a:p>
            <a:pPr marL="457200" lvl="1" indent="0">
              <a:buNone/>
            </a:pPr>
            <a:r>
              <a:rPr lang="en-US" sz="1400" b="0" i="0" dirty="0">
                <a:solidFill>
                  <a:srgbClr val="2B2B2B"/>
                </a:solidFill>
                <a:effectLst/>
              </a:rPr>
              <a:t>3. Ideate, </a:t>
            </a:r>
          </a:p>
          <a:p>
            <a:pPr marL="457200" lvl="1" indent="0">
              <a:buNone/>
            </a:pPr>
            <a:r>
              <a:rPr lang="en-US" sz="1400" b="0" i="0" dirty="0">
                <a:solidFill>
                  <a:srgbClr val="2B2B2B"/>
                </a:solidFill>
                <a:effectLst/>
              </a:rPr>
              <a:t>4. Prototype and </a:t>
            </a:r>
          </a:p>
          <a:p>
            <a:pPr marL="457200" lvl="1" indent="0">
              <a:buNone/>
            </a:pPr>
            <a:r>
              <a:rPr lang="en-US" sz="1400" b="0" i="0" dirty="0">
                <a:solidFill>
                  <a:srgbClr val="2B2B2B"/>
                </a:solidFill>
                <a:effectLst/>
              </a:rPr>
              <a:t>5. Test. </a:t>
            </a:r>
          </a:p>
          <a:p>
            <a:pPr marL="0" indent="0">
              <a:buNone/>
            </a:pPr>
            <a:r>
              <a:rPr lang="en-US" sz="1400" b="0" i="0" dirty="0">
                <a:solidFill>
                  <a:srgbClr val="2B2B2B"/>
                </a:solidFill>
                <a:effectLst/>
              </a:rPr>
              <a:t>You can carry these stages out in parallel, repeat them and circle back to a previous stage at any point in the process</a:t>
            </a:r>
            <a:endParaRPr lang="en-US" sz="1200" dirty="0"/>
          </a:p>
        </p:txBody>
      </p:sp>
    </p:spTree>
    <p:extLst>
      <p:ext uri="{BB962C8B-B14F-4D97-AF65-F5344CB8AC3E}">
        <p14:creationId xmlns:p14="http://schemas.microsoft.com/office/powerpoint/2010/main" val="4014404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658F1-9941-81C7-D0AB-F9AB03412ED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Design Thinking</a:t>
            </a:r>
          </a:p>
        </p:txBody>
      </p:sp>
      <p:sp>
        <p:nvSpPr>
          <p:cNvPr id="7" name="TextBox 6">
            <a:extLst>
              <a:ext uri="{FF2B5EF4-FFF2-40B4-BE49-F238E27FC236}">
                <a16:creationId xmlns:a16="http://schemas.microsoft.com/office/drawing/2014/main" id="{CA368224-FDF2-1B72-5DFF-395541EB667C}"/>
              </a:ext>
            </a:extLst>
          </p:cNvPr>
          <p:cNvSpPr txBox="1"/>
          <p:nvPr/>
        </p:nvSpPr>
        <p:spPr>
          <a:xfrm>
            <a:off x="638882" y="4631161"/>
            <a:ext cx="3571810" cy="1559327"/>
          </a:xfrm>
          <a:prstGeom prst="rect">
            <a:avLst/>
          </a:prstGeom>
        </p:spPr>
        <p:txBody>
          <a:bodyPr vert="horz" lIns="91440" tIns="45720" rIns="91440" bIns="45720" rtlCol="0">
            <a:normAutofit/>
          </a:bodyPr>
          <a:lstStyle/>
          <a:p>
            <a:pPr lvl="0">
              <a:lnSpc>
                <a:spcPct val="90000"/>
              </a:lnSpc>
              <a:spcBef>
                <a:spcPts val="1000"/>
              </a:spcBef>
            </a:pPr>
            <a:endParaRPr lang="en-US" sz="1900" kern="1200" dirty="0">
              <a:solidFill>
                <a:schemeClr val="tx1"/>
              </a:solidFill>
              <a:latin typeface="+mn-lt"/>
              <a:ea typeface="+mn-ea"/>
              <a:cs typeface="+mn-cs"/>
            </a:endParaRP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55F8F2-0127-D94E-49BF-E666720F8C24}"/>
              </a:ext>
            </a:extLst>
          </p:cNvPr>
          <p:cNvSpPr txBox="1"/>
          <p:nvPr/>
        </p:nvSpPr>
        <p:spPr>
          <a:xfrm>
            <a:off x="6025846" y="933494"/>
            <a:ext cx="5789386" cy="4850687"/>
          </a:xfrm>
          <a:prstGeom prst="rect">
            <a:avLst/>
          </a:prstGeom>
          <a:noFill/>
        </p:spPr>
        <p:txBody>
          <a:bodyPr wrap="square">
            <a:spAutoFit/>
          </a:bodyPr>
          <a:lstStyle/>
          <a:p>
            <a:pPr lvl="0" algn="just">
              <a:lnSpc>
                <a:spcPct val="150000"/>
              </a:lnSpc>
              <a:spcAft>
                <a:spcPts val="600"/>
              </a:spcAft>
            </a:pPr>
            <a:r>
              <a:rPr lang="en-US" b="1" i="0" dirty="0"/>
              <a:t>Design thinking is an iterative process in which you seek to understand your users, challenge assumptions, redefine problems and create innovative solutions which you can prototype and test. </a:t>
            </a:r>
            <a:r>
              <a:rPr lang="en-US" b="0" i="0" dirty="0"/>
              <a:t>The overall goal is to identify alternative strategies and solutions that are not instantly apparent with your initial level of understanding.</a:t>
            </a:r>
          </a:p>
          <a:p>
            <a:pPr lvl="0" algn="just">
              <a:lnSpc>
                <a:spcPct val="150000"/>
              </a:lnSpc>
              <a:spcAft>
                <a:spcPts val="600"/>
              </a:spcAft>
            </a:pPr>
            <a:endParaRPr lang="en-US" b="0" i="0" dirty="0"/>
          </a:p>
          <a:p>
            <a:pPr algn="just">
              <a:lnSpc>
                <a:spcPct val="150000"/>
              </a:lnSpc>
              <a:spcAft>
                <a:spcPts val="600"/>
              </a:spcAft>
            </a:pPr>
            <a:r>
              <a:rPr lang="en-US" sz="1800" b="0" i="0" kern="1200" dirty="0">
                <a:solidFill>
                  <a:schemeClr val="tx1"/>
                </a:solidFill>
                <a:latin typeface="+mn-lt"/>
                <a:ea typeface="+mn-ea"/>
                <a:cs typeface="+mn-cs"/>
              </a:rPr>
              <a:t>Design thinking is more than just a process; it opens up an entirely new way to think, and it offers a collection of hands-on methods to help you apply this new mindset.</a:t>
            </a:r>
            <a:endParaRPr lang="en-US" sz="1800" kern="1200" dirty="0">
              <a:solidFill>
                <a:schemeClr val="tx1"/>
              </a:solidFill>
              <a:latin typeface="+mn-lt"/>
              <a:ea typeface="+mn-ea"/>
              <a:cs typeface="+mn-cs"/>
            </a:endParaRPr>
          </a:p>
          <a:p>
            <a:pPr lvl="0" algn="just">
              <a:lnSpc>
                <a:spcPct val="150000"/>
              </a:lnSpc>
              <a:spcAft>
                <a:spcPts val="600"/>
              </a:spcAft>
            </a:pPr>
            <a:endParaRPr lang="en-US" dirty="0"/>
          </a:p>
        </p:txBody>
      </p:sp>
      <p:sp>
        <p:nvSpPr>
          <p:cNvPr id="8" name="Rectangle 7" descr="Group Brainstorm">
            <a:extLst>
              <a:ext uri="{FF2B5EF4-FFF2-40B4-BE49-F238E27FC236}">
                <a16:creationId xmlns:a16="http://schemas.microsoft.com/office/drawing/2014/main" id="{2F6249C4-F063-FE41-017D-4CB7567E45DF}"/>
              </a:ext>
            </a:extLst>
          </p:cNvPr>
          <p:cNvSpPr/>
          <p:nvPr/>
        </p:nvSpPr>
        <p:spPr>
          <a:xfrm>
            <a:off x="4296307" y="1343141"/>
            <a:ext cx="1482008" cy="148768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14741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84906-0C17-B868-575F-B7C7AB8002F3}"/>
              </a:ext>
            </a:extLst>
          </p:cNvPr>
          <p:cNvSpPr>
            <a:spLocks noGrp="1"/>
          </p:cNvSpPr>
          <p:nvPr>
            <p:ph type="title"/>
          </p:nvPr>
        </p:nvSpPr>
        <p:spPr>
          <a:xfrm>
            <a:off x="643470" y="499309"/>
            <a:ext cx="3418659" cy="5583148"/>
          </a:xfrm>
        </p:spPr>
        <p:txBody>
          <a:bodyPr anchor="ctr">
            <a:normAutofit/>
          </a:bodyPr>
          <a:lstStyle/>
          <a:p>
            <a:r>
              <a:rPr lang="en-US" sz="5400" b="1" dirty="0"/>
              <a:t>In essence, design thinking:</a:t>
            </a:r>
            <a:br>
              <a:rPr lang="en-US" sz="5400" b="1" dirty="0"/>
            </a:br>
            <a:endParaRPr lang="en-US" sz="5400" b="1" dirty="0"/>
          </a:p>
        </p:txBody>
      </p:sp>
      <p:sp>
        <p:nvSpPr>
          <p:cNvPr id="2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0C97DE61-ABF6-C1D4-AF43-F9C6780CADC7}"/>
              </a:ext>
            </a:extLst>
          </p:cNvPr>
          <p:cNvGraphicFramePr>
            <a:graphicFrameLocks noGrp="1"/>
          </p:cNvGraphicFramePr>
          <p:nvPr>
            <p:ph idx="1"/>
            <p:extLst>
              <p:ext uri="{D42A27DB-BD31-4B8C-83A1-F6EECF244321}">
                <p14:modId xmlns:p14="http://schemas.microsoft.com/office/powerpoint/2010/main" val="2004942744"/>
              </p:ext>
            </p:extLst>
          </p:nvPr>
        </p:nvGraphicFramePr>
        <p:xfrm>
          <a:off x="4648018" y="750890"/>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937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2046</Words>
  <Application>Microsoft Office PowerPoint</Application>
  <PresentationFormat>Widescreen</PresentationFormat>
  <Paragraphs>106</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Helvetica Neue</vt:lpstr>
      <vt:lpstr>inherit</vt:lpstr>
      <vt:lpstr>proxima-nova</vt:lpstr>
      <vt:lpstr>Arial</vt:lpstr>
      <vt:lpstr>Calibri</vt:lpstr>
      <vt:lpstr>Calibri Light</vt:lpstr>
      <vt:lpstr>Merriweather</vt:lpstr>
      <vt:lpstr>Office Theme</vt:lpstr>
      <vt:lpstr>Design Thinking</vt:lpstr>
      <vt:lpstr>PowerPoint Presentation</vt:lpstr>
      <vt:lpstr>PowerPoint Presentation</vt:lpstr>
      <vt:lpstr>As LA parking signs go : </vt:lpstr>
      <vt:lpstr>PowerPoint Presentation</vt:lpstr>
      <vt:lpstr>PowerPoint Presentation</vt:lpstr>
      <vt:lpstr>What is Design Thinking and Why Is It So Popular?</vt:lpstr>
      <vt:lpstr>Design Thinking</vt:lpstr>
      <vt:lpstr>In essence, design thinking: </vt:lpstr>
      <vt:lpstr>The history of design thinking</vt:lpstr>
      <vt:lpstr>5 Stage Process </vt:lpstr>
      <vt:lpstr>5 Ws and H</vt:lpstr>
      <vt:lpstr>Stage 1: Empathize—Research Your Users' Needs</vt:lpstr>
      <vt:lpstr>How to empathise?</vt:lpstr>
      <vt:lpstr>Personas  &amp; Empathy Maps</vt:lpstr>
      <vt:lpstr>Stage 2: Define—State Your Users' Needs and Problems</vt:lpstr>
      <vt:lpstr>Stage 3: Ideate—Challenge Assumptions and Create Ideas</vt:lpstr>
      <vt:lpstr>Stage 4: Prototype—Start to Create Solutions</vt:lpstr>
      <vt:lpstr>Stage 5: Test—Try Your Solutions Out</vt:lpstr>
      <vt:lpstr>Activity 1 (Group1 &amp; 3)</vt:lpstr>
      <vt:lpstr>Activity 2 – (Group 2 &amp; 4)</vt:lpstr>
      <vt:lpstr>Activity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Singh, Marshniel</dc:creator>
  <cp:lastModifiedBy>Marshniel Singh (MIS)</cp:lastModifiedBy>
  <cp:revision>2</cp:revision>
  <dcterms:created xsi:type="dcterms:W3CDTF">2023-07-24T13:18:16Z</dcterms:created>
  <dcterms:modified xsi:type="dcterms:W3CDTF">2023-08-21T05:37:19Z</dcterms:modified>
</cp:coreProperties>
</file>